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3"/>
  </p:notesMasterIdLst>
  <p:sldIdLst>
    <p:sldId id="256" r:id="rId2"/>
    <p:sldId id="257" r:id="rId3"/>
    <p:sldId id="273" r:id="rId4"/>
    <p:sldId id="275" r:id="rId5"/>
    <p:sldId id="274" r:id="rId6"/>
    <p:sldId id="258" r:id="rId7"/>
    <p:sldId id="259" r:id="rId8"/>
    <p:sldId id="260" r:id="rId9"/>
    <p:sldId id="261" r:id="rId10"/>
    <p:sldId id="276" r:id="rId11"/>
    <p:sldId id="262" r:id="rId12"/>
    <p:sldId id="277" r:id="rId13"/>
    <p:sldId id="263" r:id="rId14"/>
    <p:sldId id="281" r:id="rId15"/>
    <p:sldId id="278" r:id="rId16"/>
    <p:sldId id="279" r:id="rId17"/>
    <p:sldId id="282" r:id="rId18"/>
    <p:sldId id="280" r:id="rId19"/>
    <p:sldId id="264" r:id="rId20"/>
    <p:sldId id="265" r:id="rId21"/>
    <p:sldId id="270" r:id="rId2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0" roundtripDataSignature="AMtx7mih0BZ2udfbQkPR7HDblzKAoRtp7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DF54CB-F43F-4A8F-931A-294A94873139}" v="2" dt="2025-03-09T13:08:53.452"/>
  </p1510:revLst>
</p1510:revInfo>
</file>

<file path=ppt/tableStyles.xml><?xml version="1.0" encoding="utf-8"?>
<a:tblStyleLst xmlns:a="http://schemas.openxmlformats.org/drawingml/2006/main" def="{72FEF166-5770-42DA-898D-B1B2E453440E}">
  <a:tblStyle styleId="{72FEF166-5770-42DA-898D-B1B2E453440E}" styleName="Table_0">
    <a:wholeTbl>
      <a:tcTxStyle b="off" i="off">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88" d="100"/>
          <a:sy n="188" d="100"/>
        </p:scale>
        <p:origin x="1014" y="3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30" Type="http://customschemas.google.com/relationships/presentationmetadata" Target="metadata"/><Relationship Id="rId3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 name="Google Shape;60;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id="{16E544C2-DBB3-BB6C-D930-1BAEE6E75830}"/>
            </a:ext>
          </a:extLst>
        </p:cNvPr>
        <p:cNvGrpSpPr/>
        <p:nvPr/>
      </p:nvGrpSpPr>
      <p:grpSpPr>
        <a:xfrm>
          <a:off x="0" y="0"/>
          <a:ext cx="0" cy="0"/>
          <a:chOff x="0" y="0"/>
          <a:chExt cx="0" cy="0"/>
        </a:xfrm>
      </p:grpSpPr>
      <p:sp>
        <p:nvSpPr>
          <p:cNvPr id="90" name="Google Shape;90;p6:notes">
            <a:extLst>
              <a:ext uri="{FF2B5EF4-FFF2-40B4-BE49-F238E27FC236}">
                <a16:creationId xmlns:a16="http://schemas.microsoft.com/office/drawing/2014/main" id="{860A52CA-F718-65CE-0C7C-AA1DB1EAC63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1" name="Google Shape;91;p6:notes">
            <a:extLst>
              <a:ext uri="{FF2B5EF4-FFF2-40B4-BE49-F238E27FC236}">
                <a16:creationId xmlns:a16="http://schemas.microsoft.com/office/drawing/2014/main" id="{A590AB6F-8C78-F907-5619-A10615927D1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978796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7" name="Google Shape;9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a:extLst>
            <a:ext uri="{FF2B5EF4-FFF2-40B4-BE49-F238E27FC236}">
              <a16:creationId xmlns:a16="http://schemas.microsoft.com/office/drawing/2014/main" id="{19B0D0DF-A27C-1E55-35D8-3FA2D844579B}"/>
            </a:ext>
          </a:extLst>
        </p:cNvPr>
        <p:cNvGrpSpPr/>
        <p:nvPr/>
      </p:nvGrpSpPr>
      <p:grpSpPr>
        <a:xfrm>
          <a:off x="0" y="0"/>
          <a:ext cx="0" cy="0"/>
          <a:chOff x="0" y="0"/>
          <a:chExt cx="0" cy="0"/>
        </a:xfrm>
      </p:grpSpPr>
      <p:sp>
        <p:nvSpPr>
          <p:cNvPr id="96" name="Google Shape;96;p7:notes">
            <a:extLst>
              <a:ext uri="{FF2B5EF4-FFF2-40B4-BE49-F238E27FC236}">
                <a16:creationId xmlns:a16="http://schemas.microsoft.com/office/drawing/2014/main" id="{240AE1A4-06A5-EBD9-E09E-4ACFE63832F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7" name="Google Shape;97;p7:notes">
            <a:extLst>
              <a:ext uri="{FF2B5EF4-FFF2-40B4-BE49-F238E27FC236}">
                <a16:creationId xmlns:a16="http://schemas.microsoft.com/office/drawing/2014/main" id="{32B6A2F0-DF50-7F7D-71D0-EB2B2D57B55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875219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 name="Google Shape;10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FE1A69EB-5413-E413-B1D7-C05EAFE4ECF7}"/>
            </a:ext>
          </a:extLst>
        </p:cNvPr>
        <p:cNvGrpSpPr/>
        <p:nvPr/>
      </p:nvGrpSpPr>
      <p:grpSpPr>
        <a:xfrm>
          <a:off x="0" y="0"/>
          <a:ext cx="0" cy="0"/>
          <a:chOff x="0" y="0"/>
          <a:chExt cx="0" cy="0"/>
        </a:xfrm>
      </p:grpSpPr>
      <p:sp>
        <p:nvSpPr>
          <p:cNvPr id="102" name="Google Shape;102;p8:notes">
            <a:extLst>
              <a:ext uri="{FF2B5EF4-FFF2-40B4-BE49-F238E27FC236}">
                <a16:creationId xmlns:a16="http://schemas.microsoft.com/office/drawing/2014/main" id="{2F3FD129-9863-DC48-D918-F3E71AFD091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 name="Google Shape;103;p8:notes">
            <a:extLst>
              <a:ext uri="{FF2B5EF4-FFF2-40B4-BE49-F238E27FC236}">
                <a16:creationId xmlns:a16="http://schemas.microsoft.com/office/drawing/2014/main" id="{68111C22-0CF6-B974-BEF4-F5269F57FCC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2300162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A39041F0-8EA0-CC90-6318-90BC1CFCADFD}"/>
            </a:ext>
          </a:extLst>
        </p:cNvPr>
        <p:cNvGrpSpPr/>
        <p:nvPr/>
      </p:nvGrpSpPr>
      <p:grpSpPr>
        <a:xfrm>
          <a:off x="0" y="0"/>
          <a:ext cx="0" cy="0"/>
          <a:chOff x="0" y="0"/>
          <a:chExt cx="0" cy="0"/>
        </a:xfrm>
      </p:grpSpPr>
      <p:sp>
        <p:nvSpPr>
          <p:cNvPr id="102" name="Google Shape;102;p8:notes">
            <a:extLst>
              <a:ext uri="{FF2B5EF4-FFF2-40B4-BE49-F238E27FC236}">
                <a16:creationId xmlns:a16="http://schemas.microsoft.com/office/drawing/2014/main" id="{DC56A0FC-E8B5-CD1A-3256-99BB540F639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 name="Google Shape;103;p8:notes">
            <a:extLst>
              <a:ext uri="{FF2B5EF4-FFF2-40B4-BE49-F238E27FC236}">
                <a16:creationId xmlns:a16="http://schemas.microsoft.com/office/drawing/2014/main" id="{A500B9AA-3608-37C8-5520-3B5283CB393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dirty="0"/>
          </a:p>
        </p:txBody>
      </p:sp>
    </p:spTree>
    <p:extLst>
      <p:ext uri="{BB962C8B-B14F-4D97-AF65-F5344CB8AC3E}">
        <p14:creationId xmlns:p14="http://schemas.microsoft.com/office/powerpoint/2010/main" val="32111613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2ECC251B-6364-3636-BCB8-4710E4579EE3}"/>
            </a:ext>
          </a:extLst>
        </p:cNvPr>
        <p:cNvGrpSpPr/>
        <p:nvPr/>
      </p:nvGrpSpPr>
      <p:grpSpPr>
        <a:xfrm>
          <a:off x="0" y="0"/>
          <a:ext cx="0" cy="0"/>
          <a:chOff x="0" y="0"/>
          <a:chExt cx="0" cy="0"/>
        </a:xfrm>
      </p:grpSpPr>
      <p:sp>
        <p:nvSpPr>
          <p:cNvPr id="102" name="Google Shape;102;p8:notes">
            <a:extLst>
              <a:ext uri="{FF2B5EF4-FFF2-40B4-BE49-F238E27FC236}">
                <a16:creationId xmlns:a16="http://schemas.microsoft.com/office/drawing/2014/main" id="{D4A32C9E-DB4F-7314-F22E-6369A17CC24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 name="Google Shape;103;p8:notes">
            <a:extLst>
              <a:ext uri="{FF2B5EF4-FFF2-40B4-BE49-F238E27FC236}">
                <a16:creationId xmlns:a16="http://schemas.microsoft.com/office/drawing/2014/main" id="{5B93A5A1-02B2-6A59-A9FD-6AF09949E48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161660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3BDFCDCE-957C-1CBC-715E-35A1FC562BBF}"/>
            </a:ext>
          </a:extLst>
        </p:cNvPr>
        <p:cNvGrpSpPr/>
        <p:nvPr/>
      </p:nvGrpSpPr>
      <p:grpSpPr>
        <a:xfrm>
          <a:off x="0" y="0"/>
          <a:ext cx="0" cy="0"/>
          <a:chOff x="0" y="0"/>
          <a:chExt cx="0" cy="0"/>
        </a:xfrm>
      </p:grpSpPr>
      <p:sp>
        <p:nvSpPr>
          <p:cNvPr id="102" name="Google Shape;102;p8:notes">
            <a:extLst>
              <a:ext uri="{FF2B5EF4-FFF2-40B4-BE49-F238E27FC236}">
                <a16:creationId xmlns:a16="http://schemas.microsoft.com/office/drawing/2014/main" id="{76CD94D8-7B23-A7A0-8251-ADD4001DB36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 name="Google Shape;103;p8:notes">
            <a:extLst>
              <a:ext uri="{FF2B5EF4-FFF2-40B4-BE49-F238E27FC236}">
                <a16:creationId xmlns:a16="http://schemas.microsoft.com/office/drawing/2014/main" id="{F1B80CC6-9ECE-4DCF-185A-1E04833A677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3819508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57981E74-E053-2D2D-E08B-F8186E605D33}"/>
            </a:ext>
          </a:extLst>
        </p:cNvPr>
        <p:cNvGrpSpPr/>
        <p:nvPr/>
      </p:nvGrpSpPr>
      <p:grpSpPr>
        <a:xfrm>
          <a:off x="0" y="0"/>
          <a:ext cx="0" cy="0"/>
          <a:chOff x="0" y="0"/>
          <a:chExt cx="0" cy="0"/>
        </a:xfrm>
      </p:grpSpPr>
      <p:sp>
        <p:nvSpPr>
          <p:cNvPr id="102" name="Google Shape;102;p8:notes">
            <a:extLst>
              <a:ext uri="{FF2B5EF4-FFF2-40B4-BE49-F238E27FC236}">
                <a16:creationId xmlns:a16="http://schemas.microsoft.com/office/drawing/2014/main" id="{CDA79EA1-E88E-B7ED-D7A4-7DE3B788FD6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 name="Google Shape;103;p8:notes">
            <a:extLst>
              <a:ext uri="{FF2B5EF4-FFF2-40B4-BE49-F238E27FC236}">
                <a16:creationId xmlns:a16="http://schemas.microsoft.com/office/drawing/2014/main" id="{D645DFA5-175B-067A-0377-B00EA1C965F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1178111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 name="Google Shape;10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8" name="Google Shape;68;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6" name="Google Shape;146;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a:extLst>
            <a:ext uri="{FF2B5EF4-FFF2-40B4-BE49-F238E27FC236}">
              <a16:creationId xmlns:a16="http://schemas.microsoft.com/office/drawing/2014/main" id="{33D2781D-8303-86CF-8787-2BEA25EFE85B}"/>
            </a:ext>
          </a:extLst>
        </p:cNvPr>
        <p:cNvGrpSpPr/>
        <p:nvPr/>
      </p:nvGrpSpPr>
      <p:grpSpPr>
        <a:xfrm>
          <a:off x="0" y="0"/>
          <a:ext cx="0" cy="0"/>
          <a:chOff x="0" y="0"/>
          <a:chExt cx="0" cy="0"/>
        </a:xfrm>
      </p:grpSpPr>
      <p:sp>
        <p:nvSpPr>
          <p:cNvPr id="67" name="Google Shape;67;p2:notes">
            <a:extLst>
              <a:ext uri="{FF2B5EF4-FFF2-40B4-BE49-F238E27FC236}">
                <a16:creationId xmlns:a16="http://schemas.microsoft.com/office/drawing/2014/main" id="{9F86DE30-C79D-7CFF-EC38-D0DE1971B2A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8" name="Google Shape;68;p2:notes">
            <a:extLst>
              <a:ext uri="{FF2B5EF4-FFF2-40B4-BE49-F238E27FC236}">
                <a16:creationId xmlns:a16="http://schemas.microsoft.com/office/drawing/2014/main" id="{2C1143F9-2603-12EE-5B3F-60C4DCB639A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3683375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a:extLst>
            <a:ext uri="{FF2B5EF4-FFF2-40B4-BE49-F238E27FC236}">
              <a16:creationId xmlns:a16="http://schemas.microsoft.com/office/drawing/2014/main" id="{998C455D-C5A0-4112-15E7-07DC495BFA9A}"/>
            </a:ext>
          </a:extLst>
        </p:cNvPr>
        <p:cNvGrpSpPr/>
        <p:nvPr/>
      </p:nvGrpSpPr>
      <p:grpSpPr>
        <a:xfrm>
          <a:off x="0" y="0"/>
          <a:ext cx="0" cy="0"/>
          <a:chOff x="0" y="0"/>
          <a:chExt cx="0" cy="0"/>
        </a:xfrm>
      </p:grpSpPr>
      <p:sp>
        <p:nvSpPr>
          <p:cNvPr id="67" name="Google Shape;67;p2:notes">
            <a:extLst>
              <a:ext uri="{FF2B5EF4-FFF2-40B4-BE49-F238E27FC236}">
                <a16:creationId xmlns:a16="http://schemas.microsoft.com/office/drawing/2014/main" id="{02C6B485-35D5-22E4-D814-E405D299047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8" name="Google Shape;68;p2:notes">
            <a:extLst>
              <a:ext uri="{FF2B5EF4-FFF2-40B4-BE49-F238E27FC236}">
                <a16:creationId xmlns:a16="http://schemas.microsoft.com/office/drawing/2014/main" id="{17076D73-12D6-2D21-43A2-11389B8EE28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784345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a:extLst>
            <a:ext uri="{FF2B5EF4-FFF2-40B4-BE49-F238E27FC236}">
              <a16:creationId xmlns:a16="http://schemas.microsoft.com/office/drawing/2014/main" id="{1701CC77-97DE-1F7A-4A69-E8FD1A046DAF}"/>
            </a:ext>
          </a:extLst>
        </p:cNvPr>
        <p:cNvGrpSpPr/>
        <p:nvPr/>
      </p:nvGrpSpPr>
      <p:grpSpPr>
        <a:xfrm>
          <a:off x="0" y="0"/>
          <a:ext cx="0" cy="0"/>
          <a:chOff x="0" y="0"/>
          <a:chExt cx="0" cy="0"/>
        </a:xfrm>
      </p:grpSpPr>
      <p:sp>
        <p:nvSpPr>
          <p:cNvPr id="67" name="Google Shape;67;p2:notes">
            <a:extLst>
              <a:ext uri="{FF2B5EF4-FFF2-40B4-BE49-F238E27FC236}">
                <a16:creationId xmlns:a16="http://schemas.microsoft.com/office/drawing/2014/main" id="{3D73C15D-5C1B-9D34-414F-04E20106459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8" name="Google Shape;68;p2:notes">
            <a:extLst>
              <a:ext uri="{FF2B5EF4-FFF2-40B4-BE49-F238E27FC236}">
                <a16:creationId xmlns:a16="http://schemas.microsoft.com/office/drawing/2014/main" id="{DA9FA07E-6228-7E56-B4B5-C68DAF659C7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1792169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 name="Google Shape;73;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9" name="Google Shape;7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5" name="Google Shape;8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1" name="Google Shape;9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9"/>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rgbClr val="002F5F"/>
              </a:buClr>
              <a:buSzPts val="4500"/>
              <a:buNone/>
              <a:defRPr sz="4500" b="1">
                <a:solidFill>
                  <a:srgbClr val="002F5F"/>
                </a:solidFill>
              </a:defRPr>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1" name="Google Shape;11;p19"/>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rgbClr val="C70D31"/>
              </a:buClr>
              <a:buSzPts val="2400"/>
              <a:buNone/>
              <a:defRPr sz="2400">
                <a:solidFill>
                  <a:srgbClr val="C70D31"/>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2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 name="Google Shape;15;p2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a:lvl1pPr>
            <a:lvl2pPr marL="914400" lvl="1" indent="-304800" algn="l">
              <a:lnSpc>
                <a:spcPct val="115000"/>
              </a:lnSpc>
              <a:spcBef>
                <a:spcPts val="1600"/>
              </a:spcBef>
              <a:spcAft>
                <a:spcPts val="0"/>
              </a:spcAft>
              <a:buSzPts val="1200"/>
              <a:buChar char="○"/>
              <a:defRPr/>
            </a:lvl2pPr>
            <a:lvl3pPr marL="1371600" lvl="2" indent="-304800" algn="l">
              <a:lnSpc>
                <a:spcPct val="115000"/>
              </a:lnSpc>
              <a:spcBef>
                <a:spcPts val="1600"/>
              </a:spcBef>
              <a:spcAft>
                <a:spcPts val="0"/>
              </a:spcAft>
              <a:buSzPts val="1200"/>
              <a:buChar char="■"/>
              <a:defRPr/>
            </a:lvl3pPr>
            <a:lvl4pPr marL="1828800" lvl="3" indent="-304800" algn="l">
              <a:lnSpc>
                <a:spcPct val="115000"/>
              </a:lnSpc>
              <a:spcBef>
                <a:spcPts val="1600"/>
              </a:spcBef>
              <a:spcAft>
                <a:spcPts val="0"/>
              </a:spcAft>
              <a:buSzPts val="1200"/>
              <a:buChar char="●"/>
              <a:defRPr/>
            </a:lvl4pPr>
            <a:lvl5pPr marL="2286000" lvl="4" indent="-304800" algn="l">
              <a:lnSpc>
                <a:spcPct val="115000"/>
              </a:lnSpc>
              <a:spcBef>
                <a:spcPts val="1600"/>
              </a:spcBef>
              <a:spcAft>
                <a:spcPts val="0"/>
              </a:spcAft>
              <a:buSzPts val="1200"/>
              <a:buChar char="○"/>
              <a:defRPr/>
            </a:lvl5pPr>
            <a:lvl6pPr marL="2743200" lvl="5" indent="-304800" algn="l">
              <a:lnSpc>
                <a:spcPct val="115000"/>
              </a:lnSpc>
              <a:spcBef>
                <a:spcPts val="1600"/>
              </a:spcBef>
              <a:spcAft>
                <a:spcPts val="0"/>
              </a:spcAft>
              <a:buSzPts val="1200"/>
              <a:buChar char="■"/>
              <a:defRPr/>
            </a:lvl6pPr>
            <a:lvl7pPr marL="3200400" lvl="6" indent="-304800" algn="l">
              <a:lnSpc>
                <a:spcPct val="115000"/>
              </a:lnSpc>
              <a:spcBef>
                <a:spcPts val="1600"/>
              </a:spcBef>
              <a:spcAft>
                <a:spcPts val="0"/>
              </a:spcAft>
              <a:buSzPts val="1200"/>
              <a:buChar char="●"/>
              <a:defRPr/>
            </a:lvl7pPr>
            <a:lvl8pPr marL="3657600" lvl="7" indent="-304800" algn="l">
              <a:lnSpc>
                <a:spcPct val="115000"/>
              </a:lnSpc>
              <a:spcBef>
                <a:spcPts val="1600"/>
              </a:spcBef>
              <a:spcAft>
                <a:spcPts val="0"/>
              </a:spcAft>
              <a:buSzPts val="1200"/>
              <a:buChar char="○"/>
              <a:defRPr/>
            </a:lvl8pPr>
            <a:lvl9pPr marL="4114800" lvl="8" indent="-304800" algn="l">
              <a:lnSpc>
                <a:spcPct val="115000"/>
              </a:lnSpc>
              <a:spcBef>
                <a:spcPts val="1600"/>
              </a:spcBef>
              <a:spcAft>
                <a:spcPts val="1600"/>
              </a:spcAft>
              <a:buSzPts val="1200"/>
              <a:buChar char="■"/>
              <a:defRPr/>
            </a:lvl9pPr>
          </a:lstStyle>
          <a:p>
            <a:endParaRPr/>
          </a:p>
        </p:txBody>
      </p:sp>
      <p:sp>
        <p:nvSpPr>
          <p:cNvPr id="16" name="Google Shape;16;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‹nr.›</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4"/>
        <p:cNvGrpSpPr/>
        <p:nvPr/>
      </p:nvGrpSpPr>
      <p:grpSpPr>
        <a:xfrm>
          <a:off x="0" y="0"/>
          <a:ext cx="0" cy="0"/>
          <a:chOff x="0" y="0"/>
          <a:chExt cx="0" cy="0"/>
        </a:xfrm>
      </p:grpSpPr>
      <p:sp>
        <p:nvSpPr>
          <p:cNvPr id="25" name="Google Shape;25;p2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6" name="Google Shape;26;p23"/>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7" name="Google Shape;27;p2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8" name="Google Shape;28;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0"/>
        <p:cNvGrpSpPr/>
        <p:nvPr/>
      </p:nvGrpSpPr>
      <p:grpSpPr>
        <a:xfrm>
          <a:off x="0" y="0"/>
          <a:ext cx="0" cy="0"/>
          <a:chOff x="0" y="0"/>
          <a:chExt cx="0" cy="0"/>
        </a:xfrm>
      </p:grpSpPr>
      <p:sp>
        <p:nvSpPr>
          <p:cNvPr id="31" name="Google Shape;31;p2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2" name="Google Shape;32;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‹nr.›</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4"/>
        <p:cNvGrpSpPr/>
        <p:nvPr/>
      </p:nvGrpSpPr>
      <p:grpSpPr>
        <a:xfrm>
          <a:off x="0" y="0"/>
          <a:ext cx="0" cy="0"/>
          <a:chOff x="0" y="0"/>
          <a:chExt cx="0" cy="0"/>
        </a:xfrm>
      </p:grpSpPr>
      <p:sp>
        <p:nvSpPr>
          <p:cNvPr id="35" name="Google Shape;35;p25"/>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6" name="Google Shape;36;p25"/>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7" name="Google Shape;37;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‹nr.›</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9"/>
        <p:cNvGrpSpPr/>
        <p:nvPr/>
      </p:nvGrpSpPr>
      <p:grpSpPr>
        <a:xfrm>
          <a:off x="0" y="0"/>
          <a:ext cx="0" cy="0"/>
          <a:chOff x="0" y="0"/>
          <a:chExt cx="0" cy="0"/>
        </a:xfrm>
      </p:grpSpPr>
      <p:sp>
        <p:nvSpPr>
          <p:cNvPr id="40" name="Google Shape;40;p26"/>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41" name="Google Shape;41;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‹nr.›</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3"/>
        <p:cNvGrpSpPr/>
        <p:nvPr/>
      </p:nvGrpSpPr>
      <p:grpSpPr>
        <a:xfrm>
          <a:off x="0" y="0"/>
          <a:ext cx="0" cy="0"/>
          <a:chOff x="0" y="0"/>
          <a:chExt cx="0" cy="0"/>
        </a:xfrm>
      </p:grpSpPr>
      <p:sp>
        <p:nvSpPr>
          <p:cNvPr id="44" name="Google Shape;44;p27"/>
          <p:cNvSpPr/>
          <p:nvPr/>
        </p:nvSpPr>
        <p:spPr>
          <a:xfrm>
            <a:off x="4572000" y="-125"/>
            <a:ext cx="4572000" cy="5143500"/>
          </a:xfrm>
          <a:prstGeom prst="rect">
            <a:avLst/>
          </a:prstGeom>
          <a:solidFill>
            <a:srgbClr val="F1F2EA"/>
          </a:solidFill>
          <a:ln w="9525" cap="flat" cmpd="sng">
            <a:solidFill>
              <a:srgbClr val="F1F2E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 name="Google Shape;45;p27"/>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46" name="Google Shape;46;p27"/>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a:solidFill>
                  <a:srgbClr val="C70D31"/>
                </a:solidFill>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7" name="Google Shape;47;p27"/>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17500" algn="l">
              <a:lnSpc>
                <a:spcPct val="115000"/>
              </a:lnSpc>
              <a:spcBef>
                <a:spcPts val="0"/>
              </a:spcBef>
              <a:spcAft>
                <a:spcPts val="0"/>
              </a:spcAft>
              <a:buSzPts val="1400"/>
              <a:buChar char="●"/>
              <a:defRPr/>
            </a:lvl1pPr>
            <a:lvl2pPr marL="914400" lvl="1" indent="-304800" algn="l">
              <a:lnSpc>
                <a:spcPct val="115000"/>
              </a:lnSpc>
              <a:spcBef>
                <a:spcPts val="1600"/>
              </a:spcBef>
              <a:spcAft>
                <a:spcPts val="0"/>
              </a:spcAft>
              <a:buSzPts val="1200"/>
              <a:buChar char="○"/>
              <a:defRPr/>
            </a:lvl2pPr>
            <a:lvl3pPr marL="1371600" lvl="2" indent="-304800" algn="l">
              <a:lnSpc>
                <a:spcPct val="115000"/>
              </a:lnSpc>
              <a:spcBef>
                <a:spcPts val="1600"/>
              </a:spcBef>
              <a:spcAft>
                <a:spcPts val="0"/>
              </a:spcAft>
              <a:buSzPts val="1200"/>
              <a:buChar char="■"/>
              <a:defRPr/>
            </a:lvl3pPr>
            <a:lvl4pPr marL="1828800" lvl="3" indent="-304800" algn="l">
              <a:lnSpc>
                <a:spcPct val="115000"/>
              </a:lnSpc>
              <a:spcBef>
                <a:spcPts val="1600"/>
              </a:spcBef>
              <a:spcAft>
                <a:spcPts val="0"/>
              </a:spcAft>
              <a:buSzPts val="1200"/>
              <a:buChar char="●"/>
              <a:defRPr/>
            </a:lvl4pPr>
            <a:lvl5pPr marL="2286000" lvl="4" indent="-304800" algn="l">
              <a:lnSpc>
                <a:spcPct val="115000"/>
              </a:lnSpc>
              <a:spcBef>
                <a:spcPts val="1600"/>
              </a:spcBef>
              <a:spcAft>
                <a:spcPts val="0"/>
              </a:spcAft>
              <a:buSzPts val="1200"/>
              <a:buChar char="○"/>
              <a:defRPr/>
            </a:lvl5pPr>
            <a:lvl6pPr marL="2743200" lvl="5" indent="-304800" algn="l">
              <a:lnSpc>
                <a:spcPct val="115000"/>
              </a:lnSpc>
              <a:spcBef>
                <a:spcPts val="1600"/>
              </a:spcBef>
              <a:spcAft>
                <a:spcPts val="0"/>
              </a:spcAft>
              <a:buSzPts val="1200"/>
              <a:buChar char="■"/>
              <a:defRPr/>
            </a:lvl6pPr>
            <a:lvl7pPr marL="3200400" lvl="6" indent="-304800" algn="l">
              <a:lnSpc>
                <a:spcPct val="115000"/>
              </a:lnSpc>
              <a:spcBef>
                <a:spcPts val="1600"/>
              </a:spcBef>
              <a:spcAft>
                <a:spcPts val="0"/>
              </a:spcAft>
              <a:buSzPts val="1200"/>
              <a:buChar char="●"/>
              <a:defRPr/>
            </a:lvl7pPr>
            <a:lvl8pPr marL="3657600" lvl="7" indent="-304800" algn="l">
              <a:lnSpc>
                <a:spcPct val="115000"/>
              </a:lnSpc>
              <a:spcBef>
                <a:spcPts val="1600"/>
              </a:spcBef>
              <a:spcAft>
                <a:spcPts val="0"/>
              </a:spcAft>
              <a:buSzPts val="1200"/>
              <a:buChar char="○"/>
              <a:defRPr/>
            </a:lvl8pPr>
            <a:lvl9pPr marL="4114800" lvl="8" indent="-304800" algn="l">
              <a:lnSpc>
                <a:spcPct val="115000"/>
              </a:lnSpc>
              <a:spcBef>
                <a:spcPts val="1600"/>
              </a:spcBef>
              <a:spcAft>
                <a:spcPts val="1600"/>
              </a:spcAft>
              <a:buSzPts val="1200"/>
              <a:buChar char="■"/>
              <a:defRPr/>
            </a:lvl9pPr>
          </a:lstStyle>
          <a:p>
            <a:endParaRPr/>
          </a:p>
        </p:txBody>
      </p:sp>
      <p:sp>
        <p:nvSpPr>
          <p:cNvPr id="48" name="Google Shape;48;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‹nr.›</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0"/>
        <p:cNvGrpSpPr/>
        <p:nvPr/>
      </p:nvGrpSpPr>
      <p:grpSpPr>
        <a:xfrm>
          <a:off x="0" y="0"/>
          <a:ext cx="0" cy="0"/>
          <a:chOff x="0" y="0"/>
          <a:chExt cx="0" cy="0"/>
        </a:xfrm>
      </p:grpSpPr>
      <p:sp>
        <p:nvSpPr>
          <p:cNvPr id="51" name="Google Shape;51;p28"/>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rgbClr val="969D9E"/>
              </a:buClr>
              <a:buSzPts val="1400"/>
              <a:buNone/>
              <a:defRPr>
                <a:solidFill>
                  <a:srgbClr val="969D9E"/>
                </a:solidFill>
              </a:defRPr>
            </a:lvl1pPr>
          </a:lstStyle>
          <a:p>
            <a:endParaRPr/>
          </a:p>
        </p:txBody>
      </p:sp>
      <p:sp>
        <p:nvSpPr>
          <p:cNvPr id="52" name="Google Shape;52;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‹nr.›</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userDrawn="1">
  <p:cSld name="BIG_NUMBER">
    <p:spTree>
      <p:nvGrpSpPr>
        <p:cNvPr id="1" name="Shape 53"/>
        <p:cNvGrpSpPr/>
        <p:nvPr/>
      </p:nvGrpSpPr>
      <p:grpSpPr>
        <a:xfrm>
          <a:off x="0" y="0"/>
          <a:ext cx="0" cy="0"/>
          <a:chOff x="0" y="0"/>
          <a:chExt cx="0" cy="0"/>
        </a:xfrm>
      </p:grpSpPr>
      <p:sp>
        <p:nvSpPr>
          <p:cNvPr id="56" name="Google Shape;56;p2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‹nr.›</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002F5F"/>
              </a:buClr>
              <a:buSzPts val="2800"/>
              <a:buFont typeface="Arial"/>
              <a:buNone/>
              <a:defRPr sz="2800" b="0" i="0" u="none" strike="noStrike" cap="none">
                <a:solidFill>
                  <a:srgbClr val="002F5F"/>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15000"/>
              </a:lnSpc>
              <a:spcBef>
                <a:spcPts val="0"/>
              </a:spcBef>
              <a:spcAft>
                <a:spcPts val="0"/>
              </a:spcAft>
              <a:buClr>
                <a:srgbClr val="C70D31"/>
              </a:buClr>
              <a:buSzPts val="1400"/>
              <a:buFont typeface="Arial"/>
              <a:buChar char="●"/>
              <a:defRPr sz="1400" b="0" i="0" u="none" strike="noStrike" cap="none">
                <a:solidFill>
                  <a:srgbClr val="000000"/>
                </a:solidFill>
                <a:latin typeface="Arial"/>
                <a:ea typeface="Arial"/>
                <a:cs typeface="Arial"/>
                <a:sym typeface="Arial"/>
              </a:defRPr>
            </a:lvl1pPr>
            <a:lvl2pPr marL="914400" marR="0" lvl="1" indent="-304800" algn="l" rtl="0">
              <a:lnSpc>
                <a:spcPct val="115000"/>
              </a:lnSpc>
              <a:spcBef>
                <a:spcPts val="1600"/>
              </a:spcBef>
              <a:spcAft>
                <a:spcPts val="0"/>
              </a:spcAft>
              <a:buClr>
                <a:srgbClr val="C70D31"/>
              </a:buClr>
              <a:buSzPts val="1200"/>
              <a:buFont typeface="Arial"/>
              <a:buChar char="○"/>
              <a:defRPr sz="1200" b="0" i="0" u="none" strike="noStrike" cap="none">
                <a:solidFill>
                  <a:srgbClr val="000000"/>
                </a:solidFill>
                <a:latin typeface="Arial"/>
                <a:ea typeface="Arial"/>
                <a:cs typeface="Arial"/>
                <a:sym typeface="Arial"/>
              </a:defRPr>
            </a:lvl2pPr>
            <a:lvl3pPr marL="1371600" marR="0" lvl="2" indent="-304800" algn="l" rtl="0">
              <a:lnSpc>
                <a:spcPct val="115000"/>
              </a:lnSpc>
              <a:spcBef>
                <a:spcPts val="1600"/>
              </a:spcBef>
              <a:spcAft>
                <a:spcPts val="0"/>
              </a:spcAft>
              <a:buClr>
                <a:srgbClr val="C70D31"/>
              </a:buClr>
              <a:buSzPts val="1200"/>
              <a:buFont typeface="Arial"/>
              <a:buChar char="■"/>
              <a:defRPr sz="1200" b="0" i="0" u="none" strike="noStrike" cap="none">
                <a:solidFill>
                  <a:srgbClr val="000000"/>
                </a:solidFill>
                <a:latin typeface="Arial"/>
                <a:ea typeface="Arial"/>
                <a:cs typeface="Arial"/>
                <a:sym typeface="Arial"/>
              </a:defRPr>
            </a:lvl3pPr>
            <a:lvl4pPr marL="1828800" marR="0" lvl="3" indent="-304800" algn="l" rtl="0">
              <a:lnSpc>
                <a:spcPct val="115000"/>
              </a:lnSpc>
              <a:spcBef>
                <a:spcPts val="1600"/>
              </a:spcBef>
              <a:spcAft>
                <a:spcPts val="0"/>
              </a:spcAft>
              <a:buClr>
                <a:srgbClr val="C70D31"/>
              </a:buClr>
              <a:buSzPts val="1200"/>
              <a:buFont typeface="Arial"/>
              <a:buChar char="●"/>
              <a:defRPr sz="1200" b="0" i="0" u="none" strike="noStrike" cap="none">
                <a:solidFill>
                  <a:srgbClr val="000000"/>
                </a:solidFill>
                <a:latin typeface="Arial"/>
                <a:ea typeface="Arial"/>
                <a:cs typeface="Arial"/>
                <a:sym typeface="Arial"/>
              </a:defRPr>
            </a:lvl4pPr>
            <a:lvl5pPr marL="2286000" marR="0" lvl="4" indent="-304800" algn="l" rtl="0">
              <a:lnSpc>
                <a:spcPct val="115000"/>
              </a:lnSpc>
              <a:spcBef>
                <a:spcPts val="1600"/>
              </a:spcBef>
              <a:spcAft>
                <a:spcPts val="0"/>
              </a:spcAft>
              <a:buClr>
                <a:srgbClr val="C70D31"/>
              </a:buClr>
              <a:buSzPts val="1200"/>
              <a:buFont typeface="Arial"/>
              <a:buChar char="○"/>
              <a:defRPr sz="1200" b="0" i="0" u="none" strike="noStrike" cap="none">
                <a:solidFill>
                  <a:srgbClr val="000000"/>
                </a:solidFill>
                <a:latin typeface="Arial"/>
                <a:ea typeface="Arial"/>
                <a:cs typeface="Arial"/>
                <a:sym typeface="Arial"/>
              </a:defRPr>
            </a:lvl5pPr>
            <a:lvl6pPr marL="2743200" marR="0" lvl="5" indent="-304800" algn="l" rtl="0">
              <a:lnSpc>
                <a:spcPct val="115000"/>
              </a:lnSpc>
              <a:spcBef>
                <a:spcPts val="1600"/>
              </a:spcBef>
              <a:spcAft>
                <a:spcPts val="0"/>
              </a:spcAft>
              <a:buClr>
                <a:srgbClr val="C70D31"/>
              </a:buClr>
              <a:buSzPts val="1200"/>
              <a:buFont typeface="Arial"/>
              <a:buChar char="■"/>
              <a:defRPr sz="1200" b="0" i="0" u="none" strike="noStrike" cap="none">
                <a:solidFill>
                  <a:srgbClr val="000000"/>
                </a:solidFill>
                <a:latin typeface="Arial"/>
                <a:ea typeface="Arial"/>
                <a:cs typeface="Arial"/>
                <a:sym typeface="Arial"/>
              </a:defRPr>
            </a:lvl6pPr>
            <a:lvl7pPr marL="3200400" marR="0" lvl="6" indent="-304800" algn="l" rtl="0">
              <a:lnSpc>
                <a:spcPct val="115000"/>
              </a:lnSpc>
              <a:spcBef>
                <a:spcPts val="1600"/>
              </a:spcBef>
              <a:spcAft>
                <a:spcPts val="0"/>
              </a:spcAft>
              <a:buClr>
                <a:srgbClr val="C70D31"/>
              </a:buClr>
              <a:buSzPts val="1200"/>
              <a:buFont typeface="Arial"/>
              <a:buChar char="●"/>
              <a:defRPr sz="1200" b="0" i="0" u="none" strike="noStrike" cap="none">
                <a:solidFill>
                  <a:srgbClr val="000000"/>
                </a:solidFill>
                <a:latin typeface="Arial"/>
                <a:ea typeface="Arial"/>
                <a:cs typeface="Arial"/>
                <a:sym typeface="Arial"/>
              </a:defRPr>
            </a:lvl7pPr>
            <a:lvl8pPr marL="3657600" marR="0" lvl="7" indent="-304800" algn="l" rtl="0">
              <a:lnSpc>
                <a:spcPct val="115000"/>
              </a:lnSpc>
              <a:spcBef>
                <a:spcPts val="1600"/>
              </a:spcBef>
              <a:spcAft>
                <a:spcPts val="0"/>
              </a:spcAft>
              <a:buClr>
                <a:srgbClr val="C70D31"/>
              </a:buClr>
              <a:buSzPts val="1200"/>
              <a:buFont typeface="Arial"/>
              <a:buChar char="○"/>
              <a:defRPr sz="1200" b="0" i="0" u="none" strike="noStrike" cap="none">
                <a:solidFill>
                  <a:srgbClr val="000000"/>
                </a:solidFill>
                <a:latin typeface="Arial"/>
                <a:ea typeface="Arial"/>
                <a:cs typeface="Arial"/>
                <a:sym typeface="Arial"/>
              </a:defRPr>
            </a:lvl8pPr>
            <a:lvl9pPr marL="4114800" marR="0" lvl="8" indent="-304800" algn="l" rtl="0">
              <a:lnSpc>
                <a:spcPct val="115000"/>
              </a:lnSpc>
              <a:spcBef>
                <a:spcPts val="1600"/>
              </a:spcBef>
              <a:spcAft>
                <a:spcPts val="1600"/>
              </a:spcAft>
              <a:buClr>
                <a:srgbClr val="C70D31"/>
              </a:buClr>
              <a:buSzPts val="1200"/>
              <a:buFont typeface="Arial"/>
              <a:buChar char="■"/>
              <a:defRPr sz="1200" b="0" i="0" u="none" strike="noStrike" cap="none">
                <a:solidFill>
                  <a:srgbClr val="000000"/>
                </a:solidFill>
                <a:latin typeface="Arial"/>
                <a:ea typeface="Arial"/>
                <a:cs typeface="Arial"/>
                <a:sym typeface="Arial"/>
              </a:defRPr>
            </a:lvl9pPr>
          </a:lstStyle>
          <a:p>
            <a:endParaRPr/>
          </a:p>
        </p:txBody>
      </p:sp>
      <p:sp>
        <p:nvSpPr>
          <p:cNvPr id="8" name="Google Shape;8;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rgbClr val="969D9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3" r:id="rId3"/>
    <p:sldLayoutId id="2147483654" r:id="rId4"/>
    <p:sldLayoutId id="2147483655" r:id="rId5"/>
    <p:sldLayoutId id="2147483656" r:id="rId6"/>
    <p:sldLayoutId id="2147483657" r:id="rId7"/>
    <p:sldLayoutId id="2147483658" r:id="rId8"/>
    <p:sldLayoutId id="214748365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p1"/>
          <p:cNvSpPr txBox="1">
            <a:spLocks noGrp="1"/>
          </p:cNvSpPr>
          <p:nvPr>
            <p:ph type="ctrTitle"/>
          </p:nvPr>
        </p:nvSpPr>
        <p:spPr>
          <a:xfrm>
            <a:off x="410508" y="712000"/>
            <a:ext cx="8520600" cy="2052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500"/>
              <a:buNone/>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Operation Tidal Wave II</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63" name="Google Shape;63;p1"/>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MISSION BRIEFING</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65" name="Google Shape;65;p1"/>
          <p:cNvSpPr txBox="1">
            <a:spLocks noGrp="1"/>
          </p:cNvSpPr>
          <p:nvPr>
            <p:ph type="subTitle" idx="1"/>
          </p:nvPr>
        </p:nvSpPr>
        <p:spPr>
          <a:xfrm>
            <a:off x="6782400" y="0"/>
            <a:ext cx="2361600" cy="5796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r>
              <a:rPr lang="en-GB" sz="1200" dirty="0">
                <a:solidFill>
                  <a:schemeClr val="tx1"/>
                </a:solidFill>
                <a:latin typeface="Noto Sans" panose="020B0502040504020204" pitchFamily="34" charset="0"/>
                <a:ea typeface="Noto Sans" panose="020B0502040504020204" pitchFamily="34" charset="0"/>
                <a:cs typeface="Noto Sans" panose="020B0502040504020204" pitchFamily="34" charset="0"/>
              </a:rPr>
              <a:t>DTG 12:00 Dec 19 2016 UTC</a:t>
            </a:r>
            <a:endParaRPr sz="12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id="{9CEECC88-2506-A0A5-AB14-663F6F0AEE93}"/>
            </a:ext>
          </a:extLst>
        </p:cNvPr>
        <p:cNvGrpSpPr/>
        <p:nvPr/>
      </p:nvGrpSpPr>
      <p:grpSpPr>
        <a:xfrm>
          <a:off x="0" y="0"/>
          <a:ext cx="0" cy="0"/>
          <a:chOff x="0" y="0"/>
          <a:chExt cx="0" cy="0"/>
        </a:xfrm>
      </p:grpSpPr>
      <p:sp>
        <p:nvSpPr>
          <p:cNvPr id="93" name="Google Shape;93;p6">
            <a:extLst>
              <a:ext uri="{FF2B5EF4-FFF2-40B4-BE49-F238E27FC236}">
                <a16:creationId xmlns:a16="http://schemas.microsoft.com/office/drawing/2014/main" id="{D7A24D4C-0287-3025-32FE-A1B1641B084A}"/>
              </a:ext>
            </a:extLst>
          </p:cNvPr>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TIDAL WAVE I ( ROMANIA, USAAF )</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2" name="Billede 1" descr="Et billede, der indeholder luftfartøj, udendørs, køretøj, luftfart&#10;&#10;Indhold genereret af kunstig intelligens kan være forkert.">
            <a:extLst>
              <a:ext uri="{FF2B5EF4-FFF2-40B4-BE49-F238E27FC236}">
                <a16:creationId xmlns:a16="http://schemas.microsoft.com/office/drawing/2014/main" id="{BB7DE3E1-7354-E928-23BD-F6847D947B2D}"/>
              </a:ext>
            </a:extLst>
          </p:cNvPr>
          <p:cNvPicPr>
            <a:picLocks noChangeAspect="1"/>
          </p:cNvPicPr>
          <p:nvPr/>
        </p:nvPicPr>
        <p:blipFill>
          <a:blip r:embed="rId3"/>
          <a:stretch>
            <a:fillRect/>
          </a:stretch>
        </p:blipFill>
        <p:spPr>
          <a:xfrm>
            <a:off x="432309" y="1093097"/>
            <a:ext cx="5897371" cy="4003719"/>
          </a:xfrm>
          <a:prstGeom prst="rect">
            <a:avLst/>
          </a:prstGeom>
        </p:spPr>
      </p:pic>
    </p:spTree>
    <p:extLst>
      <p:ext uri="{BB962C8B-B14F-4D97-AF65-F5344CB8AC3E}">
        <p14:creationId xmlns:p14="http://schemas.microsoft.com/office/powerpoint/2010/main" val="14992838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lvl="0"/>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MISSION: ( N/A IN SINGLE PLAYER ) SEAD / CAP</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00" name="Google Shape;100;p7"/>
          <p:cNvSpPr txBox="1">
            <a:spLocks noGrp="1"/>
          </p:cNvSpPr>
          <p:nvPr>
            <p:ph type="body" idx="1"/>
          </p:nvPr>
        </p:nvSpPr>
        <p:spPr>
          <a:xfrm>
            <a:off x="311700" y="1467435"/>
            <a:ext cx="8520600" cy="3856800"/>
          </a:xfrm>
          <a:prstGeom prst="rect">
            <a:avLst/>
          </a:prstGeom>
          <a:noFill/>
          <a:ln>
            <a:noFill/>
          </a:ln>
        </p:spPr>
        <p:txBody>
          <a:bodyPr spcFirstLastPara="1" wrap="square" lIns="91425" tIns="91425" rIns="91425" bIns="91425" anchor="t" anchorCtr="0">
            <a:noAutofit/>
          </a:bodyPr>
          <a:lstStyle/>
          <a:p>
            <a:pPr marL="457200" lvl="0" indent="-317500" algn="l" rtl="0">
              <a:lnSpc>
                <a:spcPct val="115000"/>
              </a:lnSpc>
              <a:spcBef>
                <a:spcPts val="0"/>
              </a:spcBef>
              <a:spcAft>
                <a:spcPts val="0"/>
              </a:spcAft>
              <a:buSzPts val="1400"/>
              <a:buChar char="●"/>
            </a:pPr>
            <a:r>
              <a:rPr lang="en-US" dirty="0">
                <a:latin typeface="Noto Sans" panose="020B0502040504020204" pitchFamily="34" charset="0"/>
                <a:ea typeface="Noto Sans" panose="020B0502040504020204" pitchFamily="34" charset="0"/>
                <a:cs typeface="Noto Sans" panose="020B0502040504020204" pitchFamily="34" charset="0"/>
              </a:rPr>
              <a:t>A SEAD strike will be flown above the AO, it’s your task today, to find, suppress and destroy ISIL air defenses, intelligence is sketchy at the moment, but we know ISIL captured 1 or 2 SA-5 batteries in Iraq last week. Make sure you read up on its emission signature.</a:t>
            </a:r>
            <a:r>
              <a:rPr lang="en-GB" dirty="0">
                <a:solidFill>
                  <a:schemeClr val="dk1"/>
                </a:solidFill>
                <a:latin typeface="Noto Sans" panose="020B0502040504020204" pitchFamily="34" charset="0"/>
                <a:ea typeface="Noto Sans" panose="020B0502040504020204" pitchFamily="34" charset="0"/>
                <a:cs typeface="Noto Sans" panose="020B0502040504020204" pitchFamily="34" charset="0"/>
              </a:rPr>
              <a:t> </a:t>
            </a:r>
          </a:p>
          <a:p>
            <a:pPr marL="457200" lvl="0" indent="-317500" algn="l" rtl="0">
              <a:lnSpc>
                <a:spcPct val="115000"/>
              </a:lnSpc>
              <a:spcBef>
                <a:spcPts val="0"/>
              </a:spcBef>
              <a:spcAft>
                <a:spcPts val="0"/>
              </a:spcAft>
              <a:buSzPts val="1400"/>
              <a:buChar char="●"/>
            </a:pPr>
            <a:endParaRPr lang="en-GB" dirty="0">
              <a:solidFill>
                <a:schemeClr val="dk1"/>
              </a:solidFill>
              <a:latin typeface="Noto Sans" panose="020B0502040504020204" pitchFamily="34" charset="0"/>
              <a:ea typeface="Noto Sans" panose="020B0502040504020204" pitchFamily="34" charset="0"/>
              <a:cs typeface="Noto Sans" panose="020B0502040504020204" pitchFamily="34" charset="0"/>
            </a:endParaRPr>
          </a:p>
          <a:p>
            <a:pPr marL="457200" lvl="0" indent="-317500" algn="l" rtl="0">
              <a:lnSpc>
                <a:spcPct val="115000"/>
              </a:lnSpc>
              <a:spcBef>
                <a:spcPts val="0"/>
              </a:spcBef>
              <a:spcAft>
                <a:spcPts val="0"/>
              </a:spcAft>
              <a:buSzPts val="1400"/>
              <a:buChar char="●"/>
            </a:pPr>
            <a:r>
              <a:rPr lang="en-US" dirty="0">
                <a:solidFill>
                  <a:schemeClr val="dk1"/>
                </a:solidFill>
                <a:latin typeface="Noto Sans" panose="020B0502040504020204" pitchFamily="34" charset="0"/>
                <a:ea typeface="Noto Sans" panose="020B0502040504020204" pitchFamily="34" charset="0"/>
                <a:cs typeface="Noto Sans" panose="020B0502040504020204" pitchFamily="34" charset="0"/>
              </a:rPr>
              <a:t>There are 2 CAP’s active above the AO, you’ll mainly be on the lookout for ISIL run helicopters or other air assets that may have turned to their cause. Intel reports rumors of captured Syrian Flogger pilots being forced to fly for ISIL or their families will suffer torture or worse.</a:t>
            </a:r>
            <a:br>
              <a:rPr lang="en-US" dirty="0">
                <a:solidFill>
                  <a:schemeClr val="dk1"/>
                </a:solidFill>
                <a:latin typeface="Noto Sans" panose="020B0502040504020204" pitchFamily="34" charset="0"/>
                <a:ea typeface="Noto Sans" panose="020B0502040504020204" pitchFamily="34" charset="0"/>
                <a:cs typeface="Noto Sans" panose="020B0502040504020204" pitchFamily="34" charset="0"/>
              </a:rPr>
            </a:br>
            <a:r>
              <a:rPr lang="en-US" dirty="0">
                <a:solidFill>
                  <a:schemeClr val="dk1"/>
                </a:solidFill>
                <a:latin typeface="Noto Sans" panose="020B0502040504020204" pitchFamily="34" charset="0"/>
                <a:ea typeface="Noto Sans" panose="020B0502040504020204" pitchFamily="34" charset="0"/>
                <a:cs typeface="Noto Sans" panose="020B0502040504020204" pitchFamily="34" charset="0"/>
              </a:rPr>
              <a:t>Be on the look out up there, they may use “Giraffe” tactics. </a:t>
            </a:r>
            <a:endParaRPr dirty="0">
              <a:latin typeface="Noto Sans" panose="020B0502040504020204" pitchFamily="34" charset="0"/>
              <a:ea typeface="Noto Sans" panose="020B0502040504020204" pitchFamily="34" charset="0"/>
              <a:cs typeface="Noto Sans" panose="020B0502040504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8">
          <a:extLst>
            <a:ext uri="{FF2B5EF4-FFF2-40B4-BE49-F238E27FC236}">
              <a16:creationId xmlns:a16="http://schemas.microsoft.com/office/drawing/2014/main" id="{51946B94-4EF7-52A5-2F6E-E17897F63107}"/>
            </a:ext>
          </a:extLst>
        </p:cNvPr>
        <p:cNvGrpSpPr/>
        <p:nvPr/>
      </p:nvGrpSpPr>
      <p:grpSpPr>
        <a:xfrm>
          <a:off x="0" y="0"/>
          <a:ext cx="0" cy="0"/>
          <a:chOff x="0" y="0"/>
          <a:chExt cx="0" cy="0"/>
        </a:xfrm>
      </p:grpSpPr>
      <p:sp>
        <p:nvSpPr>
          <p:cNvPr id="99" name="Google Shape;99;p7">
            <a:extLst>
              <a:ext uri="{FF2B5EF4-FFF2-40B4-BE49-F238E27FC236}">
                <a16:creationId xmlns:a16="http://schemas.microsoft.com/office/drawing/2014/main" id="{E7E7FCDC-8486-2E77-E588-A2BF32F966C5}"/>
              </a:ext>
            </a:extLst>
          </p:cNvPr>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MISSION “GIRAFFE TACTICS”</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Billede 2" descr="Et billede, der indeholder tekst, skærmbillede, linje/række, diagram&#10;&#10;Indhold genereret af kunstig intelligens kan være forkert.">
            <a:extLst>
              <a:ext uri="{FF2B5EF4-FFF2-40B4-BE49-F238E27FC236}">
                <a16:creationId xmlns:a16="http://schemas.microsoft.com/office/drawing/2014/main" id="{7446159C-AF36-BEE4-366D-DA4F022A13CF}"/>
              </a:ext>
            </a:extLst>
          </p:cNvPr>
          <p:cNvPicPr>
            <a:picLocks noChangeAspect="1"/>
          </p:cNvPicPr>
          <p:nvPr/>
        </p:nvPicPr>
        <p:blipFill>
          <a:blip r:embed="rId3"/>
          <a:stretch>
            <a:fillRect/>
          </a:stretch>
        </p:blipFill>
        <p:spPr>
          <a:xfrm>
            <a:off x="289683" y="1063445"/>
            <a:ext cx="8654583" cy="3533955"/>
          </a:xfrm>
          <a:prstGeom prst="rect">
            <a:avLst/>
          </a:prstGeom>
        </p:spPr>
      </p:pic>
    </p:spTree>
    <p:extLst>
      <p:ext uri="{BB962C8B-B14F-4D97-AF65-F5344CB8AC3E}">
        <p14:creationId xmlns:p14="http://schemas.microsoft.com/office/powerpoint/2010/main" val="17636294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MISSION: RDAF F-16C DELIBERATE STRIKE.</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06" name="Google Shape;106;p8"/>
          <p:cNvSpPr txBox="1">
            <a:spLocks noGrp="1"/>
          </p:cNvSpPr>
          <p:nvPr>
            <p:ph type="body" idx="1"/>
          </p:nvPr>
        </p:nvSpPr>
        <p:spPr>
          <a:xfrm>
            <a:off x="311700" y="1152475"/>
            <a:ext cx="8520600" cy="3856800"/>
          </a:xfrm>
          <a:prstGeom prst="rect">
            <a:avLst/>
          </a:prstGeom>
          <a:noFill/>
          <a:ln>
            <a:noFill/>
          </a:ln>
        </p:spPr>
        <p:txBody>
          <a:bodyPr spcFirstLastPara="1" wrap="square" lIns="91425" tIns="91425" rIns="91425" bIns="91425" anchor="t" anchorCtr="0">
            <a:noAutofit/>
          </a:bodyPr>
          <a:lstStyle/>
          <a:p>
            <a:pPr marL="457200" lvl="0" indent="-317500" algn="l" rtl="0">
              <a:lnSpc>
                <a:spcPct val="115000"/>
              </a:lnSpc>
              <a:spcBef>
                <a:spcPts val="0"/>
              </a:spcBef>
              <a:spcAft>
                <a:spcPts val="0"/>
              </a:spcAft>
              <a:buSzPts val="1400"/>
              <a:buChar char="●"/>
            </a:pPr>
            <a:r>
              <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rPr>
              <a:t>The deliberate strike will be flown by the F-16 squadron based on Incirlik AB, your target</a:t>
            </a:r>
            <a:br>
              <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rPr>
              <a:t>is the Al Rashid bridge and the TOO area outside of Al Raqqah, refer to the orientation</a:t>
            </a:r>
            <a:br>
              <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rPr>
              <a:t>images and coordinates above.</a:t>
            </a:r>
            <a:br>
              <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rPr>
            </a:br>
            <a:br>
              <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rPr>
              <a:t>You have a Predator AFAC in the area that is currently keeping an eye on Raqqah. </a:t>
            </a:r>
            <a:br>
              <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rPr>
              <a:t>Callsign Dodge, Laser code 1688, will mark with Willy Pete. Contact Dodge on 243 </a:t>
            </a:r>
            <a:r>
              <a:rPr lang="en-US" dirty="0" err="1">
                <a:solidFill>
                  <a:schemeClr val="tx1"/>
                </a:solidFill>
                <a:latin typeface="Noto Sans" panose="020B0502040504020204" pitchFamily="34" charset="0"/>
                <a:ea typeface="Noto Sans" panose="020B0502040504020204" pitchFamily="34" charset="0"/>
                <a:cs typeface="Noto Sans" panose="020B0502040504020204" pitchFamily="34" charset="0"/>
              </a:rPr>
              <a:t>MHz.</a:t>
            </a:r>
            <a:endPar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781CD6FF-BF2B-9784-5981-BAB3532D8A1F}"/>
            </a:ext>
          </a:extLst>
        </p:cNvPr>
        <p:cNvGrpSpPr/>
        <p:nvPr/>
      </p:nvGrpSpPr>
      <p:grpSpPr>
        <a:xfrm>
          <a:off x="0" y="0"/>
          <a:ext cx="0" cy="0"/>
          <a:chOff x="0" y="0"/>
          <a:chExt cx="0" cy="0"/>
        </a:xfrm>
      </p:grpSpPr>
      <p:sp>
        <p:nvSpPr>
          <p:cNvPr id="105" name="Google Shape;105;p8">
            <a:extLst>
              <a:ext uri="{FF2B5EF4-FFF2-40B4-BE49-F238E27FC236}">
                <a16:creationId xmlns:a16="http://schemas.microsoft.com/office/drawing/2014/main" id="{A303828F-1FC1-3F63-4F76-F89158D43DB7}"/>
              </a:ext>
            </a:extLst>
          </p:cNvPr>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MISSION: ( N/A IN SINGLE PLAYER ) STRIKE</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06" name="Google Shape;106;p8">
            <a:extLst>
              <a:ext uri="{FF2B5EF4-FFF2-40B4-BE49-F238E27FC236}">
                <a16:creationId xmlns:a16="http://schemas.microsoft.com/office/drawing/2014/main" id="{313134FA-7595-73F7-F142-CBA8B4C87882}"/>
              </a:ext>
            </a:extLst>
          </p:cNvPr>
          <p:cNvSpPr txBox="1">
            <a:spLocks noGrp="1"/>
          </p:cNvSpPr>
          <p:nvPr>
            <p:ph type="body" idx="1"/>
          </p:nvPr>
        </p:nvSpPr>
        <p:spPr>
          <a:xfrm>
            <a:off x="311700" y="1152475"/>
            <a:ext cx="8520600" cy="3856800"/>
          </a:xfrm>
          <a:prstGeom prst="rect">
            <a:avLst/>
          </a:prstGeom>
          <a:noFill/>
          <a:ln>
            <a:noFill/>
          </a:ln>
        </p:spPr>
        <p:txBody>
          <a:bodyPr spcFirstLastPara="1" wrap="square" lIns="91425" tIns="91425" rIns="91425" bIns="91425" anchor="t" anchorCtr="0">
            <a:noAutofit/>
          </a:bodyPr>
          <a:lstStyle/>
          <a:p>
            <a:r>
              <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rPr>
              <a:t>Today you’re on a deliberate strike against an oil refinery near Raqqah, you’ve got JDAMs and the cannon to put a dent in the ISIL money machine there.. The oil tanks are your main focus, derricks and so on are secondary. They can be found in the oil fields surrounding the refinery</a:t>
            </a:r>
            <a:br>
              <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 see the orientation maps for oil field boundaries )</a:t>
            </a:r>
            <a:endPar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2" name="Billede 1" descr="Et billede, der indeholder sky, udendørs, mark, Petroleum&#10;&#10;Indhold genereret af kunstig intelligens kan være forkert.">
            <a:extLst>
              <a:ext uri="{FF2B5EF4-FFF2-40B4-BE49-F238E27FC236}">
                <a16:creationId xmlns:a16="http://schemas.microsoft.com/office/drawing/2014/main" id="{C7BC75C7-879E-F538-CCDD-927D08E260D4}"/>
              </a:ext>
            </a:extLst>
          </p:cNvPr>
          <p:cNvPicPr>
            <a:picLocks noChangeAspect="1"/>
          </p:cNvPicPr>
          <p:nvPr/>
        </p:nvPicPr>
        <p:blipFill>
          <a:blip r:embed="rId3"/>
          <a:stretch>
            <a:fillRect/>
          </a:stretch>
        </p:blipFill>
        <p:spPr>
          <a:xfrm>
            <a:off x="854393" y="2402840"/>
            <a:ext cx="3171826" cy="2537460"/>
          </a:xfrm>
          <a:prstGeom prst="rect">
            <a:avLst/>
          </a:prstGeom>
        </p:spPr>
      </p:pic>
    </p:spTree>
    <p:extLst>
      <p:ext uri="{BB962C8B-B14F-4D97-AF65-F5344CB8AC3E}">
        <p14:creationId xmlns:p14="http://schemas.microsoft.com/office/powerpoint/2010/main" val="26017607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8C01B37B-8B35-EFF1-70BB-9FBF6EECDE04}"/>
            </a:ext>
          </a:extLst>
        </p:cNvPr>
        <p:cNvGrpSpPr/>
        <p:nvPr/>
      </p:nvGrpSpPr>
      <p:grpSpPr>
        <a:xfrm>
          <a:off x="0" y="0"/>
          <a:ext cx="0" cy="0"/>
          <a:chOff x="0" y="0"/>
          <a:chExt cx="0" cy="0"/>
        </a:xfrm>
      </p:grpSpPr>
      <p:sp>
        <p:nvSpPr>
          <p:cNvPr id="105" name="Google Shape;105;p8">
            <a:extLst>
              <a:ext uri="{FF2B5EF4-FFF2-40B4-BE49-F238E27FC236}">
                <a16:creationId xmlns:a16="http://schemas.microsoft.com/office/drawing/2014/main" id="{31895A5E-F7BB-D302-6ADD-8C16D90939AD}"/>
              </a:ext>
            </a:extLst>
          </p:cNvPr>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lvl="0"/>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MISSION: ( N/A IN SINGLE PLAYER ) WILD WEASEL</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06" name="Google Shape;106;p8">
            <a:extLst>
              <a:ext uri="{FF2B5EF4-FFF2-40B4-BE49-F238E27FC236}">
                <a16:creationId xmlns:a16="http://schemas.microsoft.com/office/drawing/2014/main" id="{43E74E00-8C0C-16A9-A024-5F5D320BDA1F}"/>
              </a:ext>
            </a:extLst>
          </p:cNvPr>
          <p:cNvSpPr txBox="1">
            <a:spLocks noGrp="1"/>
          </p:cNvSpPr>
          <p:nvPr>
            <p:ph type="body" idx="1"/>
          </p:nvPr>
        </p:nvSpPr>
        <p:spPr>
          <a:xfrm>
            <a:off x="311700" y="1152475"/>
            <a:ext cx="8520600" cy="3856800"/>
          </a:xfrm>
          <a:prstGeom prst="rect">
            <a:avLst/>
          </a:prstGeom>
          <a:noFill/>
          <a:ln>
            <a:noFill/>
          </a:ln>
        </p:spPr>
        <p:txBody>
          <a:bodyPr spcFirstLastPara="1" wrap="square" lIns="91425" tIns="91425" rIns="91425" bIns="91425" anchor="t" anchorCtr="0">
            <a:noAutofit/>
          </a:bodyPr>
          <a:lstStyle/>
          <a:p>
            <a:r>
              <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rPr>
              <a:t>You’re flying to Al Raqqah to defeat ISIL air defenses while other flights go to work on the ISIL Stronghold. Intelligence is sketchy at the moment, but we know ISIL captured 1 or 2 SA-5 batteries in Iraq last week and we suspect they'll try to set up a SAM screen around Raqqah.. VA-416 is flying SEAD, you’re on DEAD duty.</a:t>
            </a:r>
            <a:br>
              <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rPr>
            </a:br>
            <a:br>
              <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en-US" dirty="0">
                <a:solidFill>
                  <a:schemeClr val="tx1"/>
                </a:solidFill>
                <a:latin typeface="Noto Sans" panose="020B0502040504020204" pitchFamily="34" charset="0"/>
                <a:ea typeface="Noto Sans" panose="020B0502040504020204" pitchFamily="34" charset="0"/>
                <a:cs typeface="Noto Sans" panose="020B0502040504020204" pitchFamily="34" charset="0"/>
              </a:rPr>
              <a:t>Information is factoring in as we speak, you will be updated in the air. Make sure you read up on “Flat Face” “Square Pair” and “Tin Shield” Emission Signatures</a:t>
            </a:r>
            <a:endPar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Billede 2" descr="Et billede, der indeholder våben, missil, sky, raket&#10;&#10;Indhold genereret af kunstig intelligens kan være forkert.">
            <a:extLst>
              <a:ext uri="{FF2B5EF4-FFF2-40B4-BE49-F238E27FC236}">
                <a16:creationId xmlns:a16="http://schemas.microsoft.com/office/drawing/2014/main" id="{E17C15D4-1468-E384-D2BE-C27611A0316C}"/>
              </a:ext>
            </a:extLst>
          </p:cNvPr>
          <p:cNvPicPr>
            <a:picLocks noChangeAspect="1"/>
          </p:cNvPicPr>
          <p:nvPr/>
        </p:nvPicPr>
        <p:blipFill>
          <a:blip r:embed="rId3"/>
          <a:stretch>
            <a:fillRect/>
          </a:stretch>
        </p:blipFill>
        <p:spPr>
          <a:xfrm>
            <a:off x="858521" y="3036251"/>
            <a:ext cx="3312160" cy="1811338"/>
          </a:xfrm>
          <a:prstGeom prst="rect">
            <a:avLst/>
          </a:prstGeom>
        </p:spPr>
      </p:pic>
    </p:spTree>
    <p:extLst>
      <p:ext uri="{BB962C8B-B14F-4D97-AF65-F5344CB8AC3E}">
        <p14:creationId xmlns:p14="http://schemas.microsoft.com/office/powerpoint/2010/main" val="11920732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FBD34187-5477-F7FA-EA0E-78436528204D}"/>
            </a:ext>
          </a:extLst>
        </p:cNvPr>
        <p:cNvGrpSpPr/>
        <p:nvPr/>
      </p:nvGrpSpPr>
      <p:grpSpPr>
        <a:xfrm>
          <a:off x="0" y="0"/>
          <a:ext cx="0" cy="0"/>
          <a:chOff x="0" y="0"/>
          <a:chExt cx="0" cy="0"/>
        </a:xfrm>
      </p:grpSpPr>
      <p:sp>
        <p:nvSpPr>
          <p:cNvPr id="105" name="Google Shape;105;p8">
            <a:extLst>
              <a:ext uri="{FF2B5EF4-FFF2-40B4-BE49-F238E27FC236}">
                <a16:creationId xmlns:a16="http://schemas.microsoft.com/office/drawing/2014/main" id="{F04ECF13-4B6D-1CA6-6781-FC85672099E1}"/>
              </a:ext>
            </a:extLst>
          </p:cNvPr>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lvl="0"/>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MISSION: ( N/A IN SINGLE PLAYER ) A-10C II CAS</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06" name="Google Shape;106;p8">
            <a:extLst>
              <a:ext uri="{FF2B5EF4-FFF2-40B4-BE49-F238E27FC236}">
                <a16:creationId xmlns:a16="http://schemas.microsoft.com/office/drawing/2014/main" id="{31859F1C-D9CF-EC70-2E3D-A8A015B17E7F}"/>
              </a:ext>
            </a:extLst>
          </p:cNvPr>
          <p:cNvSpPr txBox="1">
            <a:spLocks noGrp="1"/>
          </p:cNvSpPr>
          <p:nvPr>
            <p:ph type="body" idx="1"/>
          </p:nvPr>
        </p:nvSpPr>
        <p:spPr>
          <a:xfrm>
            <a:off x="311700" y="1152475"/>
            <a:ext cx="8520600" cy="3856800"/>
          </a:xfrm>
          <a:prstGeom prst="rect">
            <a:avLst/>
          </a:prstGeom>
          <a:noFill/>
          <a:ln>
            <a:noFill/>
          </a:ln>
        </p:spPr>
        <p:txBody>
          <a:bodyPr spcFirstLastPara="1" wrap="square" lIns="91425" tIns="91425" rIns="91425" bIns="91425" anchor="t" anchorCtr="0">
            <a:noAutofit/>
          </a:bodyPr>
          <a:lstStyle/>
          <a:p>
            <a:r>
              <a:rPr lang="en-US" dirty="0">
                <a:latin typeface="Noto Sans" panose="020B0502040504020204" pitchFamily="34" charset="0"/>
                <a:ea typeface="Noto Sans" panose="020B0502040504020204" pitchFamily="34" charset="0"/>
                <a:cs typeface="Noto Sans" panose="020B0502040504020204" pitchFamily="34" charset="0"/>
              </a:rPr>
              <a:t>Today you’re flying to Al Raqqah to assist one of the local AFAC's, his callsign is Springfield, Laser code 1688, will mark with laser. 240 MHz</a:t>
            </a:r>
          </a:p>
          <a:p>
            <a:endParaRPr lang="en-US" dirty="0">
              <a:solidFill>
                <a:schemeClr val="dk1"/>
              </a:solidFill>
              <a:latin typeface="Noto Sans" panose="020B0502040504020204" pitchFamily="34" charset="0"/>
              <a:ea typeface="Noto Sans" panose="020B0502040504020204" pitchFamily="34" charset="0"/>
              <a:cs typeface="Noto Sans" panose="020B0502040504020204" pitchFamily="34" charset="0"/>
            </a:endParaRPr>
          </a:p>
          <a:p>
            <a:r>
              <a:rPr lang="en-US" dirty="0">
                <a:solidFill>
                  <a:schemeClr val="dk1"/>
                </a:solidFill>
                <a:latin typeface="Noto Sans" panose="020B0502040504020204" pitchFamily="34" charset="0"/>
                <a:ea typeface="Noto Sans" panose="020B0502040504020204" pitchFamily="34" charset="0"/>
                <a:cs typeface="Noto Sans" panose="020B0502040504020204" pitchFamily="34" charset="0"/>
              </a:rPr>
              <a:t>You’re cleared to engage targets of opportunity in the oil fields south of Raqqah once the AFAC</a:t>
            </a:r>
            <a:r>
              <a:rPr lang="en-GB" dirty="0">
                <a:solidFill>
                  <a:schemeClr val="dk1"/>
                </a:solidFill>
                <a:latin typeface="Noto Sans" panose="020B0502040504020204" pitchFamily="34" charset="0"/>
                <a:ea typeface="Noto Sans" panose="020B0502040504020204" pitchFamily="34" charset="0"/>
                <a:cs typeface="Noto Sans" panose="020B0502040504020204" pitchFamily="34" charset="0"/>
              </a:rPr>
              <a:t> releases you. Of particular interest are the ISIL nodding donkeys pumps. </a:t>
            </a:r>
            <a:br>
              <a:rPr lang="en-GB" dirty="0">
                <a:solidFill>
                  <a:schemeClr val="dk1"/>
                </a:solidFill>
                <a:latin typeface="Noto Sans" panose="020B0502040504020204" pitchFamily="34" charset="0"/>
                <a:ea typeface="Noto Sans" panose="020B0502040504020204" pitchFamily="34" charset="0"/>
                <a:cs typeface="Noto Sans" panose="020B0502040504020204" pitchFamily="34" charset="0"/>
              </a:rPr>
            </a:br>
            <a:r>
              <a:rPr lang="en-GB" dirty="0">
                <a:solidFill>
                  <a:schemeClr val="dk1"/>
                </a:solidFill>
                <a:latin typeface="Noto Sans" panose="020B0502040504020204" pitchFamily="34" charset="0"/>
                <a:ea typeface="Noto Sans" panose="020B0502040504020204" pitchFamily="34" charset="0"/>
                <a:cs typeface="Noto Sans" panose="020B0502040504020204" pitchFamily="34" charset="0"/>
              </a:rPr>
              <a:t>( see the orientation maps for oil field boundaries )</a:t>
            </a:r>
            <a:endParaRPr lang="en-US" dirty="0">
              <a:solidFill>
                <a:schemeClr val="dk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4" name="Billede 3" descr="Et billede, der indeholder sky, udendørs, mark, Petroleum&#10;&#10;Indhold genereret af kunstig intelligens kan være forkert.">
            <a:extLst>
              <a:ext uri="{FF2B5EF4-FFF2-40B4-BE49-F238E27FC236}">
                <a16:creationId xmlns:a16="http://schemas.microsoft.com/office/drawing/2014/main" id="{DE265CF8-53CF-AAA2-9E80-EC9E507F93C6}"/>
              </a:ext>
            </a:extLst>
          </p:cNvPr>
          <p:cNvPicPr>
            <a:picLocks noChangeAspect="1"/>
          </p:cNvPicPr>
          <p:nvPr/>
        </p:nvPicPr>
        <p:blipFill>
          <a:blip r:embed="rId3"/>
          <a:stretch>
            <a:fillRect/>
          </a:stretch>
        </p:blipFill>
        <p:spPr>
          <a:xfrm>
            <a:off x="854393" y="2880614"/>
            <a:ext cx="2574608" cy="2059686"/>
          </a:xfrm>
          <a:prstGeom prst="rect">
            <a:avLst/>
          </a:prstGeom>
        </p:spPr>
      </p:pic>
    </p:spTree>
    <p:extLst>
      <p:ext uri="{BB962C8B-B14F-4D97-AF65-F5344CB8AC3E}">
        <p14:creationId xmlns:p14="http://schemas.microsoft.com/office/powerpoint/2010/main" val="31726078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5EE98B4E-9B02-29F0-0F68-FB71EE4EC942}"/>
            </a:ext>
          </a:extLst>
        </p:cNvPr>
        <p:cNvGrpSpPr/>
        <p:nvPr/>
      </p:nvGrpSpPr>
      <p:grpSpPr>
        <a:xfrm>
          <a:off x="0" y="0"/>
          <a:ext cx="0" cy="0"/>
          <a:chOff x="0" y="0"/>
          <a:chExt cx="0" cy="0"/>
        </a:xfrm>
      </p:grpSpPr>
      <p:sp>
        <p:nvSpPr>
          <p:cNvPr id="105" name="Google Shape;105;p8">
            <a:extLst>
              <a:ext uri="{FF2B5EF4-FFF2-40B4-BE49-F238E27FC236}">
                <a16:creationId xmlns:a16="http://schemas.microsoft.com/office/drawing/2014/main" id="{660BB6E6-D7EB-0683-C6B0-2BB32C33A22D}"/>
              </a:ext>
            </a:extLst>
          </p:cNvPr>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lvl="0"/>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MISSION: ( N/A IN SINGLE PLAYER ) F-15E CAS</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06" name="Google Shape;106;p8">
            <a:extLst>
              <a:ext uri="{FF2B5EF4-FFF2-40B4-BE49-F238E27FC236}">
                <a16:creationId xmlns:a16="http://schemas.microsoft.com/office/drawing/2014/main" id="{E1D54B21-E7B0-48EB-85CD-033EA35E2209}"/>
              </a:ext>
            </a:extLst>
          </p:cNvPr>
          <p:cNvSpPr txBox="1">
            <a:spLocks noGrp="1"/>
          </p:cNvSpPr>
          <p:nvPr>
            <p:ph type="body" idx="1"/>
          </p:nvPr>
        </p:nvSpPr>
        <p:spPr>
          <a:xfrm>
            <a:off x="311700" y="1152475"/>
            <a:ext cx="8520600" cy="3856800"/>
          </a:xfrm>
          <a:prstGeom prst="rect">
            <a:avLst/>
          </a:prstGeom>
          <a:noFill/>
          <a:ln>
            <a:noFill/>
          </a:ln>
        </p:spPr>
        <p:txBody>
          <a:bodyPr spcFirstLastPara="1" wrap="square" lIns="91425" tIns="91425" rIns="91425" bIns="91425" anchor="t" anchorCtr="0">
            <a:noAutofit/>
          </a:bodyPr>
          <a:lstStyle/>
          <a:p>
            <a:r>
              <a:rPr lang="en-US" dirty="0">
                <a:latin typeface="Noto Sans" panose="020B0502040504020204" pitchFamily="34" charset="0"/>
                <a:ea typeface="Noto Sans" panose="020B0502040504020204" pitchFamily="34" charset="0"/>
                <a:cs typeface="Noto Sans" panose="020B0502040504020204" pitchFamily="34" charset="0"/>
              </a:rPr>
              <a:t>Today we're flying to Al Raqqah to hit targets of opportunity, we have a Predator AFAC in the area callsign Pontiac, Laser code 1688. 242 MHz ( channel 3 )</a:t>
            </a:r>
          </a:p>
          <a:p>
            <a:pPr marL="139700" indent="0">
              <a:buNone/>
            </a:pPr>
            <a:endParaRPr lang="en-US" dirty="0">
              <a:solidFill>
                <a:schemeClr val="dk1"/>
              </a:solidFill>
              <a:latin typeface="Noto Sans" panose="020B0502040504020204" pitchFamily="34" charset="0"/>
              <a:ea typeface="Noto Sans" panose="020B0502040504020204" pitchFamily="34" charset="0"/>
              <a:cs typeface="Noto Sans" panose="020B0502040504020204" pitchFamily="34" charset="0"/>
            </a:endParaRPr>
          </a:p>
          <a:p>
            <a:r>
              <a:rPr lang="en-US" dirty="0">
                <a:solidFill>
                  <a:schemeClr val="dk1"/>
                </a:solidFill>
                <a:latin typeface="Noto Sans" panose="020B0502040504020204" pitchFamily="34" charset="0"/>
                <a:ea typeface="Noto Sans" panose="020B0502040504020204" pitchFamily="34" charset="0"/>
                <a:cs typeface="Noto Sans" panose="020B0502040504020204" pitchFamily="34" charset="0"/>
              </a:rPr>
              <a:t>Once the AFAC releases you, you’re cleared to engage targets of opportunity in the oil fields</a:t>
            </a:r>
            <a:br>
              <a:rPr lang="en-US" dirty="0">
                <a:solidFill>
                  <a:schemeClr val="dk1"/>
                </a:solidFill>
                <a:latin typeface="Noto Sans" panose="020B0502040504020204" pitchFamily="34" charset="0"/>
                <a:ea typeface="Noto Sans" panose="020B0502040504020204" pitchFamily="34" charset="0"/>
                <a:cs typeface="Noto Sans" panose="020B0502040504020204" pitchFamily="34" charset="0"/>
              </a:rPr>
            </a:br>
            <a:r>
              <a:rPr lang="en-US" dirty="0">
                <a:solidFill>
                  <a:schemeClr val="dk1"/>
                </a:solidFill>
                <a:latin typeface="Noto Sans" panose="020B0502040504020204" pitchFamily="34" charset="0"/>
                <a:ea typeface="Noto Sans" panose="020B0502040504020204" pitchFamily="34" charset="0"/>
                <a:cs typeface="Noto Sans" panose="020B0502040504020204" pitchFamily="34" charset="0"/>
              </a:rPr>
              <a:t>south of Raqqah</a:t>
            </a:r>
            <a:r>
              <a:rPr lang="en-GB" dirty="0">
                <a:solidFill>
                  <a:schemeClr val="dk1"/>
                </a:solidFill>
                <a:latin typeface="Noto Sans" panose="020B0502040504020204" pitchFamily="34" charset="0"/>
                <a:ea typeface="Noto Sans" panose="020B0502040504020204" pitchFamily="34" charset="0"/>
                <a:cs typeface="Noto Sans" panose="020B0502040504020204" pitchFamily="34" charset="0"/>
              </a:rPr>
              <a:t>. Of particular interest are the ISIL nodding donkeys pumps. </a:t>
            </a:r>
            <a:br>
              <a:rPr lang="en-GB" dirty="0">
                <a:solidFill>
                  <a:schemeClr val="dk1"/>
                </a:solidFill>
                <a:latin typeface="Noto Sans" panose="020B0502040504020204" pitchFamily="34" charset="0"/>
                <a:ea typeface="Noto Sans" panose="020B0502040504020204" pitchFamily="34" charset="0"/>
                <a:cs typeface="Noto Sans" panose="020B0502040504020204" pitchFamily="34" charset="0"/>
              </a:rPr>
            </a:br>
            <a:r>
              <a:rPr lang="en-GB" dirty="0">
                <a:solidFill>
                  <a:schemeClr val="dk1"/>
                </a:solidFill>
                <a:latin typeface="Noto Sans" panose="020B0502040504020204" pitchFamily="34" charset="0"/>
                <a:ea typeface="Noto Sans" panose="020B0502040504020204" pitchFamily="34" charset="0"/>
                <a:cs typeface="Noto Sans" panose="020B0502040504020204" pitchFamily="34" charset="0"/>
              </a:rPr>
              <a:t>( see the orientation maps for oil field boundaries )</a:t>
            </a:r>
            <a:endParaRPr lang="en-US" dirty="0">
              <a:solidFill>
                <a:schemeClr val="dk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4" name="Billede 3" descr="Et billede, der indeholder sky, udendørs, mark, Petroleum&#10;&#10;Indhold genereret af kunstig intelligens kan være forkert.">
            <a:extLst>
              <a:ext uri="{FF2B5EF4-FFF2-40B4-BE49-F238E27FC236}">
                <a16:creationId xmlns:a16="http://schemas.microsoft.com/office/drawing/2014/main" id="{C6DF1BE5-06ED-ED29-0341-8C590914ED6E}"/>
              </a:ext>
            </a:extLst>
          </p:cNvPr>
          <p:cNvPicPr>
            <a:picLocks noChangeAspect="1"/>
          </p:cNvPicPr>
          <p:nvPr/>
        </p:nvPicPr>
        <p:blipFill>
          <a:blip r:embed="rId3"/>
          <a:stretch>
            <a:fillRect/>
          </a:stretch>
        </p:blipFill>
        <p:spPr>
          <a:xfrm>
            <a:off x="854393" y="2880614"/>
            <a:ext cx="2574608" cy="2059686"/>
          </a:xfrm>
          <a:prstGeom prst="rect">
            <a:avLst/>
          </a:prstGeom>
        </p:spPr>
      </p:pic>
    </p:spTree>
    <p:extLst>
      <p:ext uri="{BB962C8B-B14F-4D97-AF65-F5344CB8AC3E}">
        <p14:creationId xmlns:p14="http://schemas.microsoft.com/office/powerpoint/2010/main" val="16610120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DBD99465-370D-A1A3-F1F1-A75AA8298C37}"/>
            </a:ext>
          </a:extLst>
        </p:cNvPr>
        <p:cNvGrpSpPr/>
        <p:nvPr/>
      </p:nvGrpSpPr>
      <p:grpSpPr>
        <a:xfrm>
          <a:off x="0" y="0"/>
          <a:ext cx="0" cy="0"/>
          <a:chOff x="0" y="0"/>
          <a:chExt cx="0" cy="0"/>
        </a:xfrm>
      </p:grpSpPr>
      <p:sp>
        <p:nvSpPr>
          <p:cNvPr id="105" name="Google Shape;105;p8">
            <a:extLst>
              <a:ext uri="{FF2B5EF4-FFF2-40B4-BE49-F238E27FC236}">
                <a16:creationId xmlns:a16="http://schemas.microsoft.com/office/drawing/2014/main" id="{27FDA9CB-AD1C-55A5-D648-5CB00D0E6C25}"/>
              </a:ext>
            </a:extLst>
          </p:cNvPr>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lvl="0"/>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MISSION: ( N/A IN SINGLE PLAYER ) AH-64 STRIKE</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06" name="Google Shape;106;p8">
            <a:extLst>
              <a:ext uri="{FF2B5EF4-FFF2-40B4-BE49-F238E27FC236}">
                <a16:creationId xmlns:a16="http://schemas.microsoft.com/office/drawing/2014/main" id="{BDC4ECE1-D7A7-CA0F-44D7-87A1A17490FA}"/>
              </a:ext>
            </a:extLst>
          </p:cNvPr>
          <p:cNvSpPr txBox="1">
            <a:spLocks noGrp="1"/>
          </p:cNvSpPr>
          <p:nvPr>
            <p:ph type="body" idx="1"/>
          </p:nvPr>
        </p:nvSpPr>
        <p:spPr>
          <a:xfrm>
            <a:off x="311700" y="1152475"/>
            <a:ext cx="8520600" cy="3856800"/>
          </a:xfrm>
          <a:prstGeom prst="rect">
            <a:avLst/>
          </a:prstGeom>
          <a:noFill/>
          <a:ln>
            <a:noFill/>
          </a:ln>
        </p:spPr>
        <p:txBody>
          <a:bodyPr spcFirstLastPara="1" wrap="square" lIns="91425" tIns="91425" rIns="91425" bIns="91425" anchor="t" anchorCtr="0">
            <a:noAutofit/>
          </a:bodyPr>
          <a:lstStyle/>
          <a:p>
            <a:r>
              <a:rPr lang="en-US" dirty="0">
                <a:latin typeface="Noto Sans" panose="020B0502040504020204" pitchFamily="34" charset="0"/>
                <a:ea typeface="Noto Sans" panose="020B0502040504020204" pitchFamily="34" charset="0"/>
                <a:cs typeface="Noto Sans" panose="020B0502040504020204" pitchFamily="34" charset="0"/>
              </a:rPr>
              <a:t>You’re flying to </a:t>
            </a:r>
            <a:r>
              <a:rPr lang="en-US" dirty="0" err="1">
                <a:latin typeface="Noto Sans" panose="020B0502040504020204" pitchFamily="34" charset="0"/>
                <a:ea typeface="Noto Sans" panose="020B0502040504020204" pitchFamily="34" charset="0"/>
                <a:cs typeface="Noto Sans" panose="020B0502040504020204" pitchFamily="34" charset="0"/>
              </a:rPr>
              <a:t>Ibdis</a:t>
            </a:r>
            <a:r>
              <a:rPr lang="en-US" dirty="0">
                <a:latin typeface="Noto Sans" panose="020B0502040504020204" pitchFamily="34" charset="0"/>
                <a:ea typeface="Noto Sans" panose="020B0502040504020204" pitchFamily="34" charset="0"/>
                <a:cs typeface="Noto Sans" panose="020B0502040504020204" pitchFamily="34" charset="0"/>
              </a:rPr>
              <a:t> to support local CIA assets and to follow up on intel from the </a:t>
            </a:r>
            <a:r>
              <a:rPr lang="en-US" dirty="0" err="1">
                <a:latin typeface="Noto Sans" panose="020B0502040504020204" pitchFamily="34" charset="0"/>
                <a:ea typeface="Noto Sans" panose="020B0502040504020204" pitchFamily="34" charset="0"/>
                <a:cs typeface="Noto Sans" panose="020B0502040504020204" pitchFamily="34" charset="0"/>
              </a:rPr>
              <a:t>russians</a:t>
            </a:r>
            <a:r>
              <a:rPr lang="en-US" dirty="0">
                <a:latin typeface="Noto Sans" panose="020B0502040504020204" pitchFamily="34" charset="0"/>
                <a:ea typeface="Noto Sans" panose="020B0502040504020204" pitchFamily="34" charset="0"/>
                <a:cs typeface="Noto Sans" panose="020B0502040504020204" pitchFamily="34" charset="0"/>
              </a:rPr>
              <a:t> concerning an active air field called </a:t>
            </a:r>
            <a:r>
              <a:rPr lang="en-US" dirty="0" err="1">
                <a:latin typeface="Noto Sans" panose="020B0502040504020204" pitchFamily="34" charset="0"/>
                <a:ea typeface="Noto Sans" panose="020B0502040504020204" pitchFamily="34" charset="0"/>
                <a:cs typeface="Noto Sans" panose="020B0502040504020204" pitchFamily="34" charset="0"/>
              </a:rPr>
              <a:t>Taftanaz</a:t>
            </a:r>
            <a:r>
              <a:rPr lang="en-US" dirty="0">
                <a:latin typeface="Noto Sans" panose="020B0502040504020204" pitchFamily="34" charset="0"/>
                <a:ea typeface="Noto Sans" panose="020B0502040504020204" pitchFamily="34" charset="0"/>
                <a:cs typeface="Noto Sans" panose="020B0502040504020204" pitchFamily="34" charset="0"/>
              </a:rPr>
              <a:t> ( WP6 ) intel suspects they may have a couple of SA-8 Gecko's over there and if they do, it’s your job to take them down along with any hostile air assets.</a:t>
            </a:r>
            <a:endParaRPr lang="en-US" dirty="0">
              <a:solidFill>
                <a:schemeClr val="dk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Billede 2" descr="Et billede, der indeholder transport, hjul, køretøj, Landkøretøj&#10;&#10;Indhold genereret af kunstig intelligens kan være forkert.">
            <a:extLst>
              <a:ext uri="{FF2B5EF4-FFF2-40B4-BE49-F238E27FC236}">
                <a16:creationId xmlns:a16="http://schemas.microsoft.com/office/drawing/2014/main" id="{4B18EE8B-136B-5A01-AA0A-D9BBFE5465F9}"/>
              </a:ext>
            </a:extLst>
          </p:cNvPr>
          <p:cNvPicPr>
            <a:picLocks noChangeAspect="1"/>
          </p:cNvPicPr>
          <p:nvPr/>
        </p:nvPicPr>
        <p:blipFill>
          <a:blip r:embed="rId3"/>
          <a:stretch>
            <a:fillRect/>
          </a:stretch>
        </p:blipFill>
        <p:spPr>
          <a:xfrm>
            <a:off x="878840" y="2387600"/>
            <a:ext cx="4592659" cy="2540873"/>
          </a:xfrm>
          <a:prstGeom prst="rect">
            <a:avLst/>
          </a:prstGeom>
        </p:spPr>
      </p:pic>
    </p:spTree>
    <p:extLst>
      <p:ext uri="{BB962C8B-B14F-4D97-AF65-F5344CB8AC3E}">
        <p14:creationId xmlns:p14="http://schemas.microsoft.com/office/powerpoint/2010/main" val="2117789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EXECUTION</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2" name="Google Shape;112;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SzPts val="1400"/>
              <a:buNone/>
            </a:pPr>
            <a:r>
              <a:rPr lang="en-GB" dirty="0">
                <a:latin typeface="Noto Sans" panose="020B0502040504020204" pitchFamily="34" charset="0"/>
                <a:ea typeface="Noto Sans" panose="020B0502040504020204" pitchFamily="34" charset="0"/>
                <a:cs typeface="Noto Sans" panose="020B0502040504020204" pitchFamily="34" charset="0"/>
              </a:rPr>
              <a:t>Squadron Specific, decided by Squadron Leader, the commander suggests the SEAD and CAP flights lead the way and the strike aircraft follow in tow.</a:t>
            </a:r>
          </a:p>
          <a:p>
            <a:pPr marL="0" lvl="0" indent="0" algn="l" rtl="0">
              <a:lnSpc>
                <a:spcPct val="115000"/>
              </a:lnSpc>
              <a:spcBef>
                <a:spcPts val="0"/>
              </a:spcBef>
              <a:spcAft>
                <a:spcPts val="1600"/>
              </a:spcAft>
              <a:buSzPts val="1400"/>
              <a:buNone/>
            </a:pPr>
            <a:r>
              <a:rPr lang="en-GB" dirty="0">
                <a:latin typeface="Noto Sans" panose="020B0502040504020204" pitchFamily="34" charset="0"/>
                <a:ea typeface="Noto Sans" panose="020B0502040504020204" pitchFamily="34" charset="0"/>
                <a:cs typeface="Noto Sans" panose="020B0502040504020204" pitchFamily="34" charset="0"/>
              </a:rPr>
              <a:t>AH-64 are in Russian territory, be mindful of our “allies” there, we’ve already had a friendly fire incident between an Su-24 and a Turkish F-16 near Incirlik and apparently there are Syrian insurgents who regularly mortar </a:t>
            </a:r>
            <a:r>
              <a:rPr lang="en-GB" dirty="0" err="1">
                <a:latin typeface="Noto Sans" panose="020B0502040504020204" pitchFamily="34" charset="0"/>
                <a:ea typeface="Noto Sans" panose="020B0502040504020204" pitchFamily="34" charset="0"/>
                <a:cs typeface="Noto Sans" panose="020B0502040504020204" pitchFamily="34" charset="0"/>
              </a:rPr>
              <a:t>Hmeimim</a:t>
            </a:r>
            <a:r>
              <a:rPr lang="en-GB" dirty="0">
                <a:latin typeface="Noto Sans" panose="020B0502040504020204" pitchFamily="34" charset="0"/>
                <a:ea typeface="Noto Sans" panose="020B0502040504020204" pitchFamily="34" charset="0"/>
                <a:cs typeface="Noto Sans" panose="020B0502040504020204" pitchFamily="34" charset="0"/>
              </a:rPr>
              <a:t> AB, so the Russians might be on edge..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ORIENTATION TW II AO</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5" name="Billede 4">
            <a:extLst>
              <a:ext uri="{FF2B5EF4-FFF2-40B4-BE49-F238E27FC236}">
                <a16:creationId xmlns:a16="http://schemas.microsoft.com/office/drawing/2014/main" id="{9376949D-6AB6-48A2-A264-4DE5198BB47F}"/>
              </a:ext>
            </a:extLst>
          </p:cNvPr>
          <p:cNvPicPr>
            <a:picLocks noChangeAspect="1"/>
          </p:cNvPicPr>
          <p:nvPr/>
        </p:nvPicPr>
        <p:blipFill>
          <a:blip r:embed="rId3"/>
          <a:srcRect/>
          <a:stretch/>
        </p:blipFill>
        <p:spPr>
          <a:xfrm>
            <a:off x="784073" y="1018943"/>
            <a:ext cx="7575854" cy="4123339"/>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TIMELINE</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8" name="Google Shape;118;p1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SzPts val="1400"/>
              <a:buNone/>
            </a:pPr>
            <a:r>
              <a:rPr lang="en-GB" b="1" dirty="0">
                <a:latin typeface="Noto Sans" panose="020B0502040504020204" pitchFamily="34" charset="0"/>
                <a:ea typeface="Noto Sans" panose="020B0502040504020204" pitchFamily="34" charset="0"/>
                <a:cs typeface="Noto Sans" panose="020B0502040504020204" pitchFamily="34" charset="0"/>
              </a:rPr>
              <a:t>1500Z</a:t>
            </a:r>
            <a:r>
              <a:rPr lang="en-GB" dirty="0">
                <a:latin typeface="Noto Sans" panose="020B0502040504020204" pitchFamily="34" charset="0"/>
                <a:ea typeface="Noto Sans" panose="020B0502040504020204" pitchFamily="34" charset="0"/>
                <a:cs typeface="Noto Sans" panose="020B0502040504020204" pitchFamily="34" charset="0"/>
              </a:rPr>
              <a:t> Startup and </a:t>
            </a:r>
            <a:r>
              <a:rPr lang="en-GB" dirty="0" err="1">
                <a:latin typeface="Noto Sans" panose="020B0502040504020204" pitchFamily="34" charset="0"/>
                <a:ea typeface="Noto Sans" panose="020B0502040504020204" pitchFamily="34" charset="0"/>
                <a:cs typeface="Noto Sans" panose="020B0502040504020204" pitchFamily="34" charset="0"/>
              </a:rPr>
              <a:t>Takeoff</a:t>
            </a:r>
            <a:endParaRPr lang="en-GB" dirty="0">
              <a:latin typeface="Noto Sans" panose="020B0502040504020204" pitchFamily="34" charset="0"/>
              <a:ea typeface="Noto Sans" panose="020B0502040504020204" pitchFamily="34" charset="0"/>
              <a:cs typeface="Noto Sans" panose="020B0502040504020204" pitchFamily="34" charset="0"/>
            </a:endParaRPr>
          </a:p>
          <a:p>
            <a:pPr marL="0" lvl="0" indent="0" algn="l" rtl="0">
              <a:lnSpc>
                <a:spcPct val="115000"/>
              </a:lnSpc>
              <a:spcBef>
                <a:spcPts val="0"/>
              </a:spcBef>
              <a:spcAft>
                <a:spcPts val="1600"/>
              </a:spcAft>
              <a:buSzPts val="1400"/>
              <a:buNone/>
            </a:pPr>
            <a:r>
              <a:rPr lang="en-GB" dirty="0">
                <a:latin typeface="Noto Sans" panose="020B0502040504020204" pitchFamily="34" charset="0"/>
                <a:ea typeface="Noto Sans" panose="020B0502040504020204" pitchFamily="34" charset="0"/>
                <a:cs typeface="Noto Sans" panose="020B0502040504020204" pitchFamily="34" charset="0"/>
              </a:rPr>
              <a:t>Coordinate tanker time with your liaison officer if you’re not Navy.</a:t>
            </a:r>
            <a:br>
              <a:rPr lang="en-GB" dirty="0">
                <a:latin typeface="Noto Sans" panose="020B0502040504020204" pitchFamily="34" charset="0"/>
                <a:ea typeface="Noto Sans" panose="020B0502040504020204" pitchFamily="34" charset="0"/>
                <a:cs typeface="Noto Sans" panose="020B0502040504020204" pitchFamily="34" charset="0"/>
              </a:rPr>
            </a:br>
            <a:r>
              <a:rPr lang="en-GB" dirty="0">
                <a:latin typeface="Noto Sans" panose="020B0502040504020204" pitchFamily="34" charset="0"/>
                <a:ea typeface="Noto Sans" panose="020B0502040504020204" pitchFamily="34" charset="0"/>
                <a:cs typeface="Noto Sans" panose="020B0502040504020204" pitchFamily="34" charset="0"/>
              </a:rPr>
              <a:t>If you’re Navy your flight has a specific tanker designated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CONCLUSION</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49" name="Google Shape;149;p1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SzPts val="1400"/>
              <a:buNone/>
            </a:pPr>
            <a:r>
              <a:rPr lang="en-GB" dirty="0">
                <a:latin typeface="Noto Sans" panose="020B0502040504020204" pitchFamily="34" charset="0"/>
                <a:ea typeface="Noto Sans" panose="020B0502040504020204" pitchFamily="34" charset="0"/>
                <a:cs typeface="Noto Sans" panose="020B0502040504020204" pitchFamily="34" charset="0"/>
              </a:rPr>
              <a:t>Stay on your toes – our grunts and drone operators are continually supplying intelligence, that means your threat picture can change at very short notice up there.</a:t>
            </a:r>
            <a:br>
              <a:rPr lang="en-GB" dirty="0">
                <a:latin typeface="Noto Sans" panose="020B0502040504020204" pitchFamily="34" charset="0"/>
                <a:ea typeface="Noto Sans" panose="020B0502040504020204" pitchFamily="34" charset="0"/>
                <a:cs typeface="Noto Sans" panose="020B0502040504020204" pitchFamily="34" charset="0"/>
              </a:rPr>
            </a:br>
            <a:br>
              <a:rPr lang="en-GB" dirty="0">
                <a:latin typeface="Noto Sans" panose="020B0502040504020204" pitchFamily="34" charset="0"/>
                <a:ea typeface="Noto Sans" panose="020B0502040504020204" pitchFamily="34" charset="0"/>
                <a:cs typeface="Noto Sans" panose="020B0502040504020204" pitchFamily="34" charset="0"/>
              </a:rPr>
            </a:br>
            <a:r>
              <a:rPr lang="en-GB" dirty="0">
                <a:latin typeface="Noto Sans" panose="020B0502040504020204" pitchFamily="34" charset="0"/>
                <a:ea typeface="Noto Sans" panose="020B0502040504020204" pitchFamily="34" charset="0"/>
                <a:cs typeface="Noto Sans" panose="020B0502040504020204" pitchFamily="34" charset="0"/>
              </a:rPr>
              <a:t>And remember: We’re here to stop ISIL’s crimes against humanity. Your nations respective red card holders have cleared you to engage ISIL targets. You have the law on your side.</a:t>
            </a:r>
            <a:endParaRPr dirty="0">
              <a:latin typeface="Noto Sans" panose="020B0502040504020204" pitchFamily="34" charset="0"/>
              <a:ea typeface="Noto Sans" panose="020B0502040504020204" pitchFamily="34" charset="0"/>
              <a:cs typeface="Noto Sans" panose="020B0502040504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49ED1572-11F9-9BAE-907A-71F1ED1CD05B}"/>
            </a:ext>
          </a:extLst>
        </p:cNvPr>
        <p:cNvGrpSpPr/>
        <p:nvPr/>
      </p:nvGrpSpPr>
      <p:grpSpPr>
        <a:xfrm>
          <a:off x="0" y="0"/>
          <a:ext cx="0" cy="0"/>
          <a:chOff x="0" y="0"/>
          <a:chExt cx="0" cy="0"/>
        </a:xfrm>
      </p:grpSpPr>
      <p:sp>
        <p:nvSpPr>
          <p:cNvPr id="70" name="Google Shape;70;p2">
            <a:extLst>
              <a:ext uri="{FF2B5EF4-FFF2-40B4-BE49-F238E27FC236}">
                <a16:creationId xmlns:a16="http://schemas.microsoft.com/office/drawing/2014/main" id="{8D70354A-FDAC-540E-142D-31193DC6D6CD}"/>
              </a:ext>
            </a:extLst>
          </p:cNvPr>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ORIENTATION TW II TOO</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4" name="Billede 3">
            <a:extLst>
              <a:ext uri="{FF2B5EF4-FFF2-40B4-BE49-F238E27FC236}">
                <a16:creationId xmlns:a16="http://schemas.microsoft.com/office/drawing/2014/main" id="{334B3188-F9A3-0626-A82A-FD60B49A67A9}"/>
              </a:ext>
            </a:extLst>
          </p:cNvPr>
          <p:cNvPicPr>
            <a:picLocks noChangeAspect="1"/>
          </p:cNvPicPr>
          <p:nvPr/>
        </p:nvPicPr>
        <p:blipFill>
          <a:blip r:embed="rId3"/>
          <a:srcRect/>
          <a:stretch/>
        </p:blipFill>
        <p:spPr>
          <a:xfrm>
            <a:off x="793004" y="1017724"/>
            <a:ext cx="7557992" cy="4125775"/>
          </a:xfrm>
          <a:prstGeom prst="rect">
            <a:avLst/>
          </a:prstGeom>
        </p:spPr>
      </p:pic>
    </p:spTree>
    <p:extLst>
      <p:ext uri="{BB962C8B-B14F-4D97-AF65-F5344CB8AC3E}">
        <p14:creationId xmlns:p14="http://schemas.microsoft.com/office/powerpoint/2010/main" val="4084101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C30B16E4-B73E-3BA9-64E7-32AF451115B8}"/>
            </a:ext>
          </a:extLst>
        </p:cNvPr>
        <p:cNvGrpSpPr/>
        <p:nvPr/>
      </p:nvGrpSpPr>
      <p:grpSpPr>
        <a:xfrm>
          <a:off x="0" y="0"/>
          <a:ext cx="0" cy="0"/>
          <a:chOff x="0" y="0"/>
          <a:chExt cx="0" cy="0"/>
        </a:xfrm>
      </p:grpSpPr>
      <p:sp>
        <p:nvSpPr>
          <p:cNvPr id="70" name="Google Shape;70;p2">
            <a:extLst>
              <a:ext uri="{FF2B5EF4-FFF2-40B4-BE49-F238E27FC236}">
                <a16:creationId xmlns:a16="http://schemas.microsoft.com/office/drawing/2014/main" id="{F0D1670C-678A-2700-62BF-139FFD1CD38C}"/>
              </a:ext>
            </a:extLst>
          </p:cNvPr>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ORIENTATION TW II AL RASHID BRIDGE</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Billede 2" descr="Et billede, der indeholder tekst, sort-hvid, udendørs, jord&#10;&#10;Indhold genereret af kunstig intelligens kan være forkert.">
            <a:extLst>
              <a:ext uri="{FF2B5EF4-FFF2-40B4-BE49-F238E27FC236}">
                <a16:creationId xmlns:a16="http://schemas.microsoft.com/office/drawing/2014/main" id="{6B393D2C-71CC-AB3A-D952-A94A6F596054}"/>
              </a:ext>
            </a:extLst>
          </p:cNvPr>
          <p:cNvPicPr>
            <a:picLocks noChangeAspect="1"/>
          </p:cNvPicPr>
          <p:nvPr/>
        </p:nvPicPr>
        <p:blipFill>
          <a:blip r:embed="rId3"/>
          <a:stretch>
            <a:fillRect/>
          </a:stretch>
        </p:blipFill>
        <p:spPr>
          <a:xfrm>
            <a:off x="119191" y="1021850"/>
            <a:ext cx="2917462" cy="4121650"/>
          </a:xfrm>
          <a:prstGeom prst="rect">
            <a:avLst/>
          </a:prstGeom>
        </p:spPr>
      </p:pic>
      <p:pic>
        <p:nvPicPr>
          <p:cNvPr id="6" name="Billede 5" descr="Et billede, der indeholder tekst, Luftfotografering, kort, vand&#10;&#10;Indhold genereret af kunstig intelligens kan være forkert.">
            <a:extLst>
              <a:ext uri="{FF2B5EF4-FFF2-40B4-BE49-F238E27FC236}">
                <a16:creationId xmlns:a16="http://schemas.microsoft.com/office/drawing/2014/main" id="{3DE116E9-ED8E-7FAE-4F3C-55BD078904C5}"/>
              </a:ext>
            </a:extLst>
          </p:cNvPr>
          <p:cNvPicPr>
            <a:picLocks noChangeAspect="1"/>
          </p:cNvPicPr>
          <p:nvPr/>
        </p:nvPicPr>
        <p:blipFill>
          <a:blip r:embed="rId4"/>
          <a:stretch>
            <a:fillRect/>
          </a:stretch>
        </p:blipFill>
        <p:spPr>
          <a:xfrm>
            <a:off x="3108288" y="1021850"/>
            <a:ext cx="2917462" cy="4121650"/>
          </a:xfrm>
          <a:prstGeom prst="rect">
            <a:avLst/>
          </a:prstGeom>
        </p:spPr>
      </p:pic>
      <p:pic>
        <p:nvPicPr>
          <p:cNvPr id="8" name="Billede 7" descr="Et billede, der indeholder tekst, kort&#10;&#10;Indhold genereret af kunstig intelligens kan være forkert.">
            <a:extLst>
              <a:ext uri="{FF2B5EF4-FFF2-40B4-BE49-F238E27FC236}">
                <a16:creationId xmlns:a16="http://schemas.microsoft.com/office/drawing/2014/main" id="{FB3155E2-4971-759F-44A9-ACB3325B6C29}"/>
              </a:ext>
            </a:extLst>
          </p:cNvPr>
          <p:cNvPicPr>
            <a:picLocks noChangeAspect="1"/>
          </p:cNvPicPr>
          <p:nvPr/>
        </p:nvPicPr>
        <p:blipFill>
          <a:blip r:embed="rId5"/>
          <a:stretch>
            <a:fillRect/>
          </a:stretch>
        </p:blipFill>
        <p:spPr>
          <a:xfrm>
            <a:off x="6087053" y="1021850"/>
            <a:ext cx="2917462" cy="4121650"/>
          </a:xfrm>
          <a:prstGeom prst="rect">
            <a:avLst/>
          </a:prstGeom>
        </p:spPr>
      </p:pic>
    </p:spTree>
    <p:extLst>
      <p:ext uri="{BB962C8B-B14F-4D97-AF65-F5344CB8AC3E}">
        <p14:creationId xmlns:p14="http://schemas.microsoft.com/office/powerpoint/2010/main" val="2027926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6E6431F3-5B8B-86DE-8902-20121D8513A5}"/>
            </a:ext>
          </a:extLst>
        </p:cNvPr>
        <p:cNvGrpSpPr/>
        <p:nvPr/>
      </p:nvGrpSpPr>
      <p:grpSpPr>
        <a:xfrm>
          <a:off x="0" y="0"/>
          <a:ext cx="0" cy="0"/>
          <a:chOff x="0" y="0"/>
          <a:chExt cx="0" cy="0"/>
        </a:xfrm>
      </p:grpSpPr>
      <p:sp>
        <p:nvSpPr>
          <p:cNvPr id="70" name="Google Shape;70;p2">
            <a:extLst>
              <a:ext uri="{FF2B5EF4-FFF2-40B4-BE49-F238E27FC236}">
                <a16:creationId xmlns:a16="http://schemas.microsoft.com/office/drawing/2014/main" id="{0FE4272F-4E3C-CED7-041A-AF968E44125D}"/>
              </a:ext>
            </a:extLst>
          </p:cNvPr>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ORIENTATION TW II TAFTANAZ AB</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5" name="Billede 4" descr="Et billede, der indeholder tekst, kort, linje/række&#10;&#10;Indhold genereret af kunstig intelligens kan være forkert.">
            <a:extLst>
              <a:ext uri="{FF2B5EF4-FFF2-40B4-BE49-F238E27FC236}">
                <a16:creationId xmlns:a16="http://schemas.microsoft.com/office/drawing/2014/main" id="{04409FE0-0FCD-5EE8-2E8B-C3E60E6F7B45}"/>
              </a:ext>
            </a:extLst>
          </p:cNvPr>
          <p:cNvPicPr>
            <a:picLocks noChangeAspect="1"/>
          </p:cNvPicPr>
          <p:nvPr/>
        </p:nvPicPr>
        <p:blipFill>
          <a:blip r:embed="rId3"/>
          <a:stretch>
            <a:fillRect/>
          </a:stretch>
        </p:blipFill>
        <p:spPr>
          <a:xfrm>
            <a:off x="780507" y="1015034"/>
            <a:ext cx="7582986" cy="4128466"/>
          </a:xfrm>
          <a:prstGeom prst="rect">
            <a:avLst/>
          </a:prstGeom>
        </p:spPr>
      </p:pic>
    </p:spTree>
    <p:extLst>
      <p:ext uri="{BB962C8B-B14F-4D97-AF65-F5344CB8AC3E}">
        <p14:creationId xmlns:p14="http://schemas.microsoft.com/office/powerpoint/2010/main" val="37498468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SITUATION: NATO FORCES</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76" name="Google Shape;76;p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lvl="0" indent="-317500" algn="l" rtl="0">
              <a:lnSpc>
                <a:spcPct val="115000"/>
              </a:lnSpc>
              <a:spcBef>
                <a:spcPts val="0"/>
              </a:spcBef>
              <a:spcAft>
                <a:spcPts val="0"/>
              </a:spcAft>
              <a:buSzPts val="1400"/>
              <a:buChar char="●"/>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ISIL has entrenched themselves in the city of Al Raqqa and are continuing to build up their forces using local oil fields to generate income. Their crimes against the local populace have created an unacceptable situation in the area. NATO have decided to step in and dismantle ISIL. The immediate target will be their source of income and their logistics.</a:t>
            </a:r>
            <a:b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br>
            <a:b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Our forces are concentrated on Incirlik AB, USS Tarawa and USS Ronald Reagan.</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marL="457200" lvl="0" indent="-228600" algn="l" rtl="0">
              <a:lnSpc>
                <a:spcPct val="115000"/>
              </a:lnSpc>
              <a:spcBef>
                <a:spcPts val="0"/>
              </a:spcBef>
              <a:spcAft>
                <a:spcPts val="0"/>
              </a:spcAft>
              <a:buSzPts val="1400"/>
              <a:buNone/>
            </a:pPr>
            <a:endParaRPr b="1"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marL="457200" lvl="0" indent="-317500" algn="l" rtl="0">
              <a:lnSpc>
                <a:spcPct val="115000"/>
              </a:lnSpc>
              <a:spcBef>
                <a:spcPts val="0"/>
              </a:spcBef>
              <a:spcAft>
                <a:spcPts val="0"/>
              </a:spcAft>
              <a:buSzPts val="1400"/>
              <a:buChar char="●"/>
            </a:pPr>
            <a:r>
              <a:rPr lang="en-GB" b="1" dirty="0">
                <a:solidFill>
                  <a:schemeClr val="tx1"/>
                </a:solidFill>
                <a:latin typeface="Noto Sans" panose="020B0502040504020204" pitchFamily="34" charset="0"/>
                <a:ea typeface="Noto Sans" panose="020B0502040504020204" pitchFamily="34" charset="0"/>
                <a:cs typeface="Noto Sans" panose="020B0502040504020204" pitchFamily="34" charset="0"/>
              </a:rPr>
              <a:t>Friendly NATO Forces: </a:t>
            </a: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F/A-18, F-16, F-15E, AV-8, AH-64 with Tanker support and AWACS.</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SITUATION: NON-NATO FORCES</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82" name="Google Shape;82;p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lvl="0" indent="-228600" algn="l" rtl="0">
              <a:lnSpc>
                <a:spcPct val="115000"/>
              </a:lnSpc>
              <a:spcBef>
                <a:spcPts val="0"/>
              </a:spcBef>
              <a:spcAft>
                <a:spcPts val="0"/>
              </a:spcAft>
              <a:buSzPts val="1400"/>
              <a:buNone/>
            </a:pPr>
            <a:endParaRPr dirty="0">
              <a:solidFill>
                <a:schemeClr val="dk1"/>
              </a:solidFill>
              <a:latin typeface="Noto Sans" panose="020B0502040504020204" pitchFamily="34" charset="0"/>
              <a:ea typeface="Noto Sans" panose="020B0502040504020204" pitchFamily="34" charset="0"/>
              <a:cs typeface="Noto Sans" panose="020B0502040504020204" pitchFamily="34" charset="0"/>
            </a:endParaRPr>
          </a:p>
          <a:p>
            <a:pPr marL="457200" lvl="0" indent="-317500" algn="l" rtl="0">
              <a:lnSpc>
                <a:spcPct val="115000"/>
              </a:lnSpc>
              <a:spcBef>
                <a:spcPts val="0"/>
              </a:spcBef>
              <a:spcAft>
                <a:spcPts val="0"/>
              </a:spcAft>
              <a:buSzPts val="1400"/>
              <a:buChar char="●"/>
            </a:pPr>
            <a:r>
              <a:rPr lang="en-GB" dirty="0">
                <a:solidFill>
                  <a:schemeClr val="dk1"/>
                </a:solidFill>
                <a:latin typeface="Noto Sans" panose="020B0502040504020204" pitchFamily="34" charset="0"/>
                <a:ea typeface="Noto Sans" panose="020B0502040504020204" pitchFamily="34" charset="0"/>
                <a:cs typeface="Noto Sans" panose="020B0502040504020204" pitchFamily="34" charset="0"/>
              </a:rPr>
              <a:t>Russia and Syria are operating in the area as well with similar objectives. Their main base of operation is </a:t>
            </a:r>
            <a:r>
              <a:rPr lang="en-GB" dirty="0" err="1">
                <a:solidFill>
                  <a:schemeClr val="dk1"/>
                </a:solidFill>
                <a:latin typeface="Noto Sans" panose="020B0502040504020204" pitchFamily="34" charset="0"/>
                <a:ea typeface="Noto Sans" panose="020B0502040504020204" pitchFamily="34" charset="0"/>
                <a:cs typeface="Noto Sans" panose="020B0502040504020204" pitchFamily="34" charset="0"/>
              </a:rPr>
              <a:t>Hmeimim</a:t>
            </a:r>
            <a:r>
              <a:rPr lang="en-GB" dirty="0">
                <a:solidFill>
                  <a:schemeClr val="dk1"/>
                </a:solidFill>
                <a:latin typeface="Noto Sans" panose="020B0502040504020204" pitchFamily="34" charset="0"/>
                <a:ea typeface="Noto Sans" panose="020B0502040504020204" pitchFamily="34" charset="0"/>
                <a:cs typeface="Noto Sans" panose="020B0502040504020204" pitchFamily="34" charset="0"/>
              </a:rPr>
              <a:t> AFB and in their carrier group lead by Kuznetsov.</a:t>
            </a:r>
            <a:endParaRPr dirty="0">
              <a:latin typeface="Noto Sans" panose="020B0502040504020204" pitchFamily="34" charset="0"/>
              <a:ea typeface="Noto Sans" panose="020B0502040504020204" pitchFamily="34" charset="0"/>
              <a:cs typeface="Noto Sans" panose="020B0502040504020204" pitchFamily="34" charset="0"/>
            </a:endParaRPr>
          </a:p>
          <a:p>
            <a:pPr marL="457200" lvl="0" indent="-228600" algn="l" rtl="0">
              <a:lnSpc>
                <a:spcPct val="115000"/>
              </a:lnSpc>
              <a:spcBef>
                <a:spcPts val="0"/>
              </a:spcBef>
              <a:spcAft>
                <a:spcPts val="0"/>
              </a:spcAft>
              <a:buSzPts val="1400"/>
              <a:buNone/>
            </a:pPr>
            <a:endParaRPr b="1" dirty="0">
              <a:solidFill>
                <a:schemeClr val="dk1"/>
              </a:solidFill>
              <a:latin typeface="Noto Sans" panose="020B0502040504020204" pitchFamily="34" charset="0"/>
              <a:ea typeface="Noto Sans" panose="020B0502040504020204" pitchFamily="34" charset="0"/>
              <a:cs typeface="Noto Sans" panose="020B0502040504020204" pitchFamily="34" charset="0"/>
            </a:endParaRPr>
          </a:p>
          <a:p>
            <a:pPr marL="457200" lvl="0" indent="-317500" algn="l" rtl="0">
              <a:lnSpc>
                <a:spcPct val="115000"/>
              </a:lnSpc>
              <a:spcBef>
                <a:spcPts val="0"/>
              </a:spcBef>
              <a:spcAft>
                <a:spcPts val="0"/>
              </a:spcAft>
              <a:buSzPts val="1400"/>
              <a:buChar char="●"/>
            </a:pPr>
            <a:r>
              <a:rPr lang="en-GB" b="1" dirty="0">
                <a:latin typeface="Noto Sans" panose="020B0502040504020204" pitchFamily="34" charset="0"/>
                <a:ea typeface="Noto Sans" panose="020B0502040504020204" pitchFamily="34" charset="0"/>
                <a:cs typeface="Noto Sans" panose="020B0502040504020204" pitchFamily="34" charset="0"/>
              </a:rPr>
              <a:t>Friendly non NATO forces</a:t>
            </a:r>
            <a:r>
              <a:rPr lang="en-GB" dirty="0">
                <a:latin typeface="Noto Sans" panose="020B0502040504020204" pitchFamily="34" charset="0"/>
                <a:ea typeface="Noto Sans" panose="020B0502040504020204" pitchFamily="34" charset="0"/>
                <a:cs typeface="Noto Sans" panose="020B0502040504020204" pitchFamily="34" charset="0"/>
              </a:rPr>
              <a:t>: Su-33, Su-34, Su-27, Su-24, Mi-24, Mi-8</a:t>
            </a:r>
            <a:endParaRPr dirty="0">
              <a:latin typeface="Noto Sans" panose="020B0502040504020204" pitchFamily="34" charset="0"/>
              <a:ea typeface="Noto Sans" panose="020B0502040504020204" pitchFamily="34" charset="0"/>
              <a:cs typeface="Noto Sans" panose="020B0502040504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SITUATION: </a:t>
            </a:r>
            <a:r>
              <a:rPr lang="en-GB" dirty="0">
                <a:solidFill>
                  <a:srgbClr val="FF0000"/>
                </a:solidFill>
                <a:latin typeface="Noto Sans" panose="020B0502040504020204" pitchFamily="34" charset="0"/>
                <a:ea typeface="Noto Sans" panose="020B0502040504020204" pitchFamily="34" charset="0"/>
                <a:cs typeface="Noto Sans" panose="020B0502040504020204" pitchFamily="34" charset="0"/>
              </a:rPr>
              <a:t>OPFOR</a:t>
            </a:r>
            <a:endParaRPr dirty="0">
              <a:solidFill>
                <a:srgbClr val="FF0000"/>
              </a:solidFill>
              <a:latin typeface="Noto Sans" panose="020B0502040504020204" pitchFamily="34" charset="0"/>
              <a:ea typeface="Noto Sans" panose="020B0502040504020204" pitchFamily="34" charset="0"/>
              <a:cs typeface="Noto Sans" panose="020B0502040504020204" pitchFamily="34" charset="0"/>
            </a:endParaRPr>
          </a:p>
        </p:txBody>
      </p:sp>
      <p:sp>
        <p:nvSpPr>
          <p:cNvPr id="88" name="Google Shape;88;p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lvl="0" indent="-228600" algn="l" rtl="0">
              <a:lnSpc>
                <a:spcPct val="115000"/>
              </a:lnSpc>
              <a:spcBef>
                <a:spcPts val="0"/>
              </a:spcBef>
              <a:spcAft>
                <a:spcPts val="0"/>
              </a:spcAft>
              <a:buSzPts val="1400"/>
              <a:buNone/>
            </a:pPr>
            <a:endParaRPr dirty="0">
              <a:solidFill>
                <a:schemeClr val="dk1"/>
              </a:solidFill>
            </a:endParaRPr>
          </a:p>
          <a:p>
            <a:pPr marL="457200" lvl="0" indent="-317500" algn="l" rtl="0">
              <a:lnSpc>
                <a:spcPct val="115000"/>
              </a:lnSpc>
              <a:spcBef>
                <a:spcPts val="0"/>
              </a:spcBef>
              <a:spcAft>
                <a:spcPts val="0"/>
              </a:spcAft>
              <a:buSzPts val="1400"/>
              <a:buChar char="●"/>
            </a:pPr>
            <a:r>
              <a:rPr lang="en-US" dirty="0">
                <a:solidFill>
                  <a:schemeClr val="dk1"/>
                </a:solidFill>
                <a:latin typeface="Noto Sans" panose="020B0502040504020204" pitchFamily="34" charset="0"/>
                <a:ea typeface="Noto Sans" panose="020B0502040504020204" pitchFamily="34" charset="0"/>
                <a:cs typeface="Noto Sans" panose="020B0502040504020204" pitchFamily="34" charset="0"/>
              </a:rPr>
              <a:t>Opposition is a medley of mercenaries, terrorists and Syrian armed forces defectors, now known as ISIL, they have captured a large part of Iraq and Syria. They’re known for their vicious brutality, there have been instances where downed Russian airmen have taken</a:t>
            </a:r>
            <a:br>
              <a:rPr lang="en-US" dirty="0">
                <a:solidFill>
                  <a:schemeClr val="dk1"/>
                </a:solidFill>
                <a:latin typeface="Noto Sans" panose="020B0502040504020204" pitchFamily="34" charset="0"/>
                <a:ea typeface="Noto Sans" panose="020B0502040504020204" pitchFamily="34" charset="0"/>
                <a:cs typeface="Noto Sans" panose="020B0502040504020204" pitchFamily="34" charset="0"/>
              </a:rPr>
            </a:br>
            <a:r>
              <a:rPr lang="en-US" dirty="0">
                <a:solidFill>
                  <a:schemeClr val="dk1"/>
                </a:solidFill>
                <a:latin typeface="Noto Sans" panose="020B0502040504020204" pitchFamily="34" charset="0"/>
                <a:ea typeface="Noto Sans" panose="020B0502040504020204" pitchFamily="34" charset="0"/>
                <a:cs typeface="Noto Sans" panose="020B0502040504020204" pitchFamily="34" charset="0"/>
              </a:rPr>
              <a:t>their own lives to avoid torture by ISIL. If you have to ditch or eject, attempt to do it near friendly lines.</a:t>
            </a:r>
            <a:endParaRPr dirty="0">
              <a:latin typeface="Noto Sans" panose="020B0502040504020204" pitchFamily="34" charset="0"/>
              <a:ea typeface="Noto Sans" panose="020B0502040504020204" pitchFamily="34" charset="0"/>
              <a:cs typeface="Noto Sans" panose="020B0502040504020204" pitchFamily="34" charset="0"/>
            </a:endParaRPr>
          </a:p>
          <a:p>
            <a:pPr marL="609600" lvl="1" indent="0" algn="l" rtl="0">
              <a:lnSpc>
                <a:spcPct val="115000"/>
              </a:lnSpc>
              <a:spcBef>
                <a:spcPts val="0"/>
              </a:spcBef>
              <a:spcAft>
                <a:spcPts val="0"/>
              </a:spcAft>
              <a:buSzPts val="1200"/>
              <a:buNone/>
            </a:pPr>
            <a:endParaRPr b="1" dirty="0">
              <a:solidFill>
                <a:srgbClr val="FF0000"/>
              </a:solidFill>
            </a:endParaRPr>
          </a:p>
          <a:p>
            <a:pPr marL="609600" lvl="1" indent="0" algn="l" rtl="0">
              <a:lnSpc>
                <a:spcPct val="115000"/>
              </a:lnSpc>
              <a:spcBef>
                <a:spcPts val="0"/>
              </a:spcBef>
              <a:spcAft>
                <a:spcPts val="0"/>
              </a:spcAft>
              <a:buSzPts val="1200"/>
              <a:buNone/>
            </a:pPr>
            <a:endParaRPr b="1" dirty="0">
              <a:solidFill>
                <a:srgbClr val="FF0000"/>
              </a:solidFill>
            </a:endParaRPr>
          </a:p>
          <a:p>
            <a:pPr marL="609600" lvl="1" indent="0" algn="l" rtl="0">
              <a:lnSpc>
                <a:spcPct val="115000"/>
              </a:lnSpc>
              <a:spcBef>
                <a:spcPts val="0"/>
              </a:spcBef>
              <a:spcAft>
                <a:spcPts val="0"/>
              </a:spcAft>
              <a:buSzPts val="1200"/>
              <a:buNone/>
            </a:pPr>
            <a:r>
              <a:rPr lang="en-GB" b="1" dirty="0">
                <a:solidFill>
                  <a:srgbClr val="FF0000"/>
                </a:solidFill>
              </a:rPr>
              <a:t>Expected Enemy Forces</a:t>
            </a:r>
            <a:r>
              <a:rPr lang="en-GB" dirty="0"/>
              <a:t>: </a:t>
            </a:r>
            <a:endParaRPr dirty="0"/>
          </a:p>
          <a:p>
            <a:pPr marL="1371600" lvl="2" indent="-304800" algn="l" rtl="0">
              <a:lnSpc>
                <a:spcPct val="115000"/>
              </a:lnSpc>
              <a:spcBef>
                <a:spcPts val="0"/>
              </a:spcBef>
              <a:spcAft>
                <a:spcPts val="0"/>
              </a:spcAft>
              <a:buSzPts val="1200"/>
              <a:buChar char="■"/>
            </a:pPr>
            <a:r>
              <a:rPr lang="en-GB" dirty="0">
                <a:latin typeface="Noto Sans" panose="020B0502040504020204" pitchFamily="34" charset="0"/>
                <a:ea typeface="Noto Sans" panose="020B0502040504020204" pitchFamily="34" charset="0"/>
                <a:cs typeface="Noto Sans" panose="020B0502040504020204" pitchFamily="34" charset="0"/>
              </a:rPr>
              <a:t>Air: MiG-23</a:t>
            </a:r>
            <a:endParaRPr dirty="0">
              <a:latin typeface="Noto Sans" panose="020B0502040504020204" pitchFamily="34" charset="0"/>
              <a:ea typeface="Noto Sans" panose="020B0502040504020204" pitchFamily="34" charset="0"/>
              <a:cs typeface="Noto Sans" panose="020B0502040504020204" pitchFamily="34" charset="0"/>
            </a:endParaRPr>
          </a:p>
          <a:p>
            <a:pPr marL="1371600" lvl="2" indent="-304800" algn="l" rtl="0">
              <a:lnSpc>
                <a:spcPct val="115000"/>
              </a:lnSpc>
              <a:spcBef>
                <a:spcPts val="0"/>
              </a:spcBef>
              <a:spcAft>
                <a:spcPts val="0"/>
              </a:spcAft>
              <a:buSzPts val="1200"/>
              <a:buChar char="■"/>
            </a:pPr>
            <a:r>
              <a:rPr lang="en-GB" dirty="0">
                <a:latin typeface="Noto Sans" panose="020B0502040504020204" pitchFamily="34" charset="0"/>
                <a:ea typeface="Noto Sans" panose="020B0502040504020204" pitchFamily="34" charset="0"/>
                <a:cs typeface="Noto Sans" panose="020B0502040504020204" pitchFamily="34" charset="0"/>
              </a:rPr>
              <a:t>SAM: SA 2, SA 3, SA 6, AAA, </a:t>
            </a:r>
            <a:r>
              <a:rPr lang="en-GB" dirty="0" err="1">
                <a:latin typeface="Noto Sans" panose="020B0502040504020204" pitchFamily="34" charset="0"/>
                <a:ea typeface="Noto Sans" panose="020B0502040504020204" pitchFamily="34" charset="0"/>
                <a:cs typeface="Noto Sans" panose="020B0502040504020204" pitchFamily="34" charset="0"/>
              </a:rPr>
              <a:t>Shorad</a:t>
            </a:r>
            <a:endParaRPr dirty="0">
              <a:latin typeface="Noto Sans" panose="020B0502040504020204" pitchFamily="34" charset="0"/>
              <a:ea typeface="Noto Sans" panose="020B0502040504020204" pitchFamily="34" charset="0"/>
              <a:cs typeface="Noto Sans" panose="020B0502040504020204" pitchFamily="34" charset="0"/>
            </a:endParaRPr>
          </a:p>
          <a:p>
            <a:pPr marL="1371600" lvl="2" indent="-304800" algn="l" rtl="0">
              <a:lnSpc>
                <a:spcPct val="115000"/>
              </a:lnSpc>
              <a:spcBef>
                <a:spcPts val="0"/>
              </a:spcBef>
              <a:spcAft>
                <a:spcPts val="0"/>
              </a:spcAft>
              <a:buSzPts val="1200"/>
              <a:buChar char="■"/>
            </a:pPr>
            <a:r>
              <a:rPr lang="en-GB" dirty="0">
                <a:latin typeface="Noto Sans" panose="020B0502040504020204" pitchFamily="34" charset="0"/>
                <a:ea typeface="Noto Sans" panose="020B0502040504020204" pitchFamily="34" charset="0"/>
                <a:cs typeface="Noto Sans" panose="020B0502040504020204" pitchFamily="34" charset="0"/>
              </a:rPr>
              <a:t>ISIL enforcer groups with </a:t>
            </a:r>
            <a:r>
              <a:rPr lang="en-GB" dirty="0" err="1">
                <a:latin typeface="Noto Sans" panose="020B0502040504020204" pitchFamily="34" charset="0"/>
                <a:ea typeface="Noto Sans" panose="020B0502040504020204" pitchFamily="34" charset="0"/>
                <a:cs typeface="Noto Sans" panose="020B0502040504020204" pitchFamily="34" charset="0"/>
              </a:rPr>
              <a:t>technicals</a:t>
            </a:r>
            <a:r>
              <a:rPr lang="en-GB" dirty="0">
                <a:latin typeface="Noto Sans" panose="020B0502040504020204" pitchFamily="34" charset="0"/>
                <a:ea typeface="Noto Sans" panose="020B0502040504020204" pitchFamily="34" charset="0"/>
                <a:cs typeface="Noto Sans" panose="020B0502040504020204" pitchFamily="34" charset="0"/>
              </a:rPr>
              <a:t> mounting 23mm AAA</a:t>
            </a:r>
            <a:endParaRPr dirty="0">
              <a:latin typeface="Noto Sans" panose="020B0502040504020204" pitchFamily="34" charset="0"/>
              <a:ea typeface="Noto Sans" panose="020B0502040504020204" pitchFamily="34" charset="0"/>
              <a:cs typeface="Noto Sans" panose="020B0502040504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GB" dirty="0">
                <a:solidFill>
                  <a:schemeClr val="tx1"/>
                </a:solidFill>
                <a:latin typeface="Noto Sans" panose="020B0502040504020204" pitchFamily="34" charset="0"/>
                <a:ea typeface="Noto Sans" panose="020B0502040504020204" pitchFamily="34" charset="0"/>
                <a:cs typeface="Noto Sans" panose="020B0502040504020204" pitchFamily="34" charset="0"/>
              </a:rPr>
              <a:t>COMMANDER'S INTENT</a:t>
            </a:r>
            <a:endParaRPr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94" name="Google Shape;94;p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SzPts val="1400"/>
              <a:buNone/>
            </a:pPr>
            <a:r>
              <a:rPr lang="en-GB" dirty="0">
                <a:latin typeface="Noto Sans" panose="020B0502040504020204" pitchFamily="34" charset="0"/>
                <a:ea typeface="Noto Sans" panose="020B0502040504020204" pitchFamily="34" charset="0"/>
                <a:cs typeface="Noto Sans" panose="020B0502040504020204" pitchFamily="34" charset="0"/>
              </a:rPr>
              <a:t>ISIL is dependent on the income they generate from captured oil fields. These must be destroyed.</a:t>
            </a:r>
            <a:br>
              <a:rPr lang="en-GB" dirty="0">
                <a:latin typeface="Noto Sans" panose="020B0502040504020204" pitchFamily="34" charset="0"/>
                <a:ea typeface="Noto Sans" panose="020B0502040504020204" pitchFamily="34" charset="0"/>
                <a:cs typeface="Noto Sans" panose="020B0502040504020204" pitchFamily="34" charset="0"/>
              </a:rPr>
            </a:br>
            <a:r>
              <a:rPr lang="en-GB" dirty="0">
                <a:latin typeface="Noto Sans" panose="020B0502040504020204" pitchFamily="34" charset="0"/>
                <a:ea typeface="Noto Sans" panose="020B0502040504020204" pitchFamily="34" charset="0"/>
                <a:cs typeface="Noto Sans" panose="020B0502040504020204" pitchFamily="34" charset="0"/>
              </a:rPr>
              <a:t>To further inhibit ISIL’s resources, any target that is involved in oil production or transport has been</a:t>
            </a:r>
            <a:br>
              <a:rPr lang="en-GB" dirty="0">
                <a:latin typeface="Noto Sans" panose="020B0502040504020204" pitchFamily="34" charset="0"/>
                <a:ea typeface="Noto Sans" panose="020B0502040504020204" pitchFamily="34" charset="0"/>
                <a:cs typeface="Noto Sans" panose="020B0502040504020204" pitchFamily="34" charset="0"/>
              </a:rPr>
            </a:br>
            <a:r>
              <a:rPr lang="en-GB" dirty="0">
                <a:latin typeface="Noto Sans" panose="020B0502040504020204" pitchFamily="34" charset="0"/>
                <a:ea typeface="Noto Sans" panose="020B0502040504020204" pitchFamily="34" charset="0"/>
                <a:cs typeface="Noto Sans" panose="020B0502040504020204" pitchFamily="34" charset="0"/>
              </a:rPr>
              <a:t>approved for destruction.</a:t>
            </a:r>
            <a:br>
              <a:rPr lang="en-GB" dirty="0">
                <a:latin typeface="Noto Sans" panose="020B0502040504020204" pitchFamily="34" charset="0"/>
                <a:ea typeface="Noto Sans" panose="020B0502040504020204" pitchFamily="34" charset="0"/>
                <a:cs typeface="Noto Sans" panose="020B0502040504020204" pitchFamily="34" charset="0"/>
              </a:rPr>
            </a:br>
            <a:br>
              <a:rPr lang="en-GB" dirty="0">
                <a:latin typeface="Noto Sans" panose="020B0502040504020204" pitchFamily="34" charset="0"/>
                <a:ea typeface="Noto Sans" panose="020B0502040504020204" pitchFamily="34" charset="0"/>
                <a:cs typeface="Noto Sans" panose="020B0502040504020204" pitchFamily="34" charset="0"/>
              </a:rPr>
            </a:br>
            <a:r>
              <a:rPr lang="en-GB" dirty="0">
                <a:latin typeface="Noto Sans" panose="020B0502040504020204" pitchFamily="34" charset="0"/>
                <a:ea typeface="Noto Sans" panose="020B0502040504020204" pitchFamily="34" charset="0"/>
                <a:cs typeface="Noto Sans" panose="020B0502040504020204" pitchFamily="34" charset="0"/>
              </a:rPr>
              <a:t>Al Raqqah is currently ISIL’s stronghold and they’re setting up a defensive perimeter on the North side of the river, their main means of crossing the river is the Al Rashid bridge. Which has been identified as a </a:t>
            </a:r>
            <a:r>
              <a:rPr lang="en-GB" b="1" dirty="0">
                <a:latin typeface="Noto Sans" panose="020B0502040504020204" pitchFamily="34" charset="0"/>
                <a:ea typeface="Noto Sans" panose="020B0502040504020204" pitchFamily="34" charset="0"/>
                <a:cs typeface="Noto Sans" panose="020B0502040504020204" pitchFamily="34" charset="0"/>
              </a:rPr>
              <a:t>deliberate target.</a:t>
            </a:r>
          </a:p>
          <a:p>
            <a:pPr marL="0" lvl="0" indent="0" algn="l" rtl="0">
              <a:lnSpc>
                <a:spcPct val="115000"/>
              </a:lnSpc>
              <a:spcBef>
                <a:spcPts val="0"/>
              </a:spcBef>
              <a:spcAft>
                <a:spcPts val="1600"/>
              </a:spcAft>
              <a:buSzPts val="1400"/>
              <a:buNone/>
            </a:pPr>
            <a:r>
              <a:rPr lang="en-GB" dirty="0">
                <a:latin typeface="Noto Sans" panose="020B0502040504020204" pitchFamily="34" charset="0"/>
                <a:ea typeface="Noto Sans" panose="020B0502040504020204" pitchFamily="34" charset="0"/>
                <a:cs typeface="Noto Sans" panose="020B0502040504020204" pitchFamily="34" charset="0"/>
              </a:rPr>
              <a:t>For those of you wondering where the operation’s name comes from: It is a reference to the attacks</a:t>
            </a:r>
            <a:br>
              <a:rPr lang="en-GB" dirty="0">
                <a:latin typeface="Noto Sans" panose="020B0502040504020204" pitchFamily="34" charset="0"/>
                <a:ea typeface="Noto Sans" panose="020B0502040504020204" pitchFamily="34" charset="0"/>
                <a:cs typeface="Noto Sans" panose="020B0502040504020204" pitchFamily="34" charset="0"/>
              </a:rPr>
            </a:br>
            <a:r>
              <a:rPr lang="en-GB" dirty="0">
                <a:latin typeface="Noto Sans" panose="020B0502040504020204" pitchFamily="34" charset="0"/>
                <a:ea typeface="Noto Sans" panose="020B0502040504020204" pitchFamily="34" charset="0"/>
                <a:cs typeface="Noto Sans" panose="020B0502040504020204" pitchFamily="34" charset="0"/>
              </a:rPr>
              <a:t>on Romanian Oil fields in 1943 by United States Army Air Forces.</a:t>
            </a:r>
          </a:p>
        </p:txBody>
      </p:sp>
    </p:spTree>
  </p:cSld>
  <p:clrMapOvr>
    <a:masterClrMapping/>
  </p:clrMapOvr>
</p:sld>
</file>

<file path=ppt/theme/theme1.xml><?xml version="1.0" encoding="utf-8"?>
<a:theme xmlns:a="http://schemas.openxmlformats.org/drawingml/2006/main" name="VAF">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TotalTime>
  <Words>1268</Words>
  <Application>Microsoft Office PowerPoint</Application>
  <PresentationFormat>Skærmshow (16:9)</PresentationFormat>
  <Paragraphs>58</Paragraphs>
  <Slides>21</Slides>
  <Notes>21</Notes>
  <HiddenSlides>0</HiddenSlides>
  <MMClips>0</MMClips>
  <ScaleCrop>false</ScaleCrop>
  <HeadingPairs>
    <vt:vector size="6" baseType="variant">
      <vt:variant>
        <vt:lpstr>Benyttede skrifttyper</vt:lpstr>
      </vt:variant>
      <vt:variant>
        <vt:i4>2</vt:i4>
      </vt:variant>
      <vt:variant>
        <vt:lpstr>Tema</vt:lpstr>
      </vt:variant>
      <vt:variant>
        <vt:i4>1</vt:i4>
      </vt:variant>
      <vt:variant>
        <vt:lpstr>Slidetitler</vt:lpstr>
      </vt:variant>
      <vt:variant>
        <vt:i4>21</vt:i4>
      </vt:variant>
    </vt:vector>
  </HeadingPairs>
  <TitlesOfParts>
    <vt:vector size="24" baseType="lpstr">
      <vt:lpstr>Arial</vt:lpstr>
      <vt:lpstr>Noto Sans</vt:lpstr>
      <vt:lpstr>VAF</vt:lpstr>
      <vt:lpstr>Operation Tidal Wave II</vt:lpstr>
      <vt:lpstr>ORIENTATION TW II AO</vt:lpstr>
      <vt:lpstr>ORIENTATION TW II TOO</vt:lpstr>
      <vt:lpstr>ORIENTATION TW II AL RASHID BRIDGE</vt:lpstr>
      <vt:lpstr>ORIENTATION TW II TAFTANAZ AB</vt:lpstr>
      <vt:lpstr>SITUATION: NATO FORCES</vt:lpstr>
      <vt:lpstr>SITUATION: NON-NATO FORCES</vt:lpstr>
      <vt:lpstr>SITUATION: OPFOR</vt:lpstr>
      <vt:lpstr>COMMANDER'S INTENT</vt:lpstr>
      <vt:lpstr>TIDAL WAVE I ( ROMANIA, USAAF )</vt:lpstr>
      <vt:lpstr>MISSION: ( N/A IN SINGLE PLAYER ) SEAD / CAP</vt:lpstr>
      <vt:lpstr>MISSION “GIRAFFE TACTICS”</vt:lpstr>
      <vt:lpstr>MISSION: RDAF F-16C DELIBERATE STRIKE.</vt:lpstr>
      <vt:lpstr>MISSION: ( N/A IN SINGLE PLAYER ) STRIKE</vt:lpstr>
      <vt:lpstr>MISSION: ( N/A IN SINGLE PLAYER ) WILD WEASEL</vt:lpstr>
      <vt:lpstr>MISSION: ( N/A IN SINGLE PLAYER ) A-10C II CAS</vt:lpstr>
      <vt:lpstr>MISSION: ( N/A IN SINGLE PLAYER ) F-15E CAS</vt:lpstr>
      <vt:lpstr>MISSION: ( N/A IN SINGLE PLAYER ) AH-64 STRIKE</vt:lpstr>
      <vt:lpstr>EXECUTION</vt:lpstr>
      <vt:lpstr>TIMELINE</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Michael Witus Schierup (MIWS.ZBC - Lektor - SLWI - ZBC)</dc:creator>
  <cp:lastModifiedBy>Michael Schierup</cp:lastModifiedBy>
  <cp:revision>4</cp:revision>
  <dcterms:modified xsi:type="dcterms:W3CDTF">2025-11-29T13:26:43Z</dcterms:modified>
</cp:coreProperties>
</file>